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6" r:id="rId3"/>
    <p:sldId id="258" r:id="rId4"/>
    <p:sldId id="259" r:id="rId5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>
        <p:scale>
          <a:sx n="125" d="100"/>
          <a:sy n="125" d="100"/>
        </p:scale>
        <p:origin x="1146" y="-1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Copyright©2022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4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9" name="Rectangle 11">
            <a:extLst>
              <a:ext uri="{FF2B5EF4-FFF2-40B4-BE49-F238E27FC236}">
                <a16:creationId xmlns:a16="http://schemas.microsoft.com/office/drawing/2014/main" id="{6C399C7D-E96D-4555-956D-028CA8A7E4E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0" name="Rectangle 12">
            <a:extLst>
              <a:ext uri="{FF2B5EF4-FFF2-40B4-BE49-F238E27FC236}">
                <a16:creationId xmlns:a16="http://schemas.microsoft.com/office/drawing/2014/main" id="{416732F9-C046-49C9-82B4-377C3A8B809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1" name="Rectangle 13">
            <a:extLst>
              <a:ext uri="{FF2B5EF4-FFF2-40B4-BE49-F238E27FC236}">
                <a16:creationId xmlns:a16="http://schemas.microsoft.com/office/drawing/2014/main" id="{3F4616B4-E62E-4D84-A045-97A064EC8A8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2" name="Rectangle 14">
            <a:extLst>
              <a:ext uri="{FF2B5EF4-FFF2-40B4-BE49-F238E27FC236}">
                <a16:creationId xmlns:a16="http://schemas.microsoft.com/office/drawing/2014/main" id="{62045FF3-7F40-456A-8480-D854056C998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3" name="Rectangle 15">
            <a:extLst>
              <a:ext uri="{FF2B5EF4-FFF2-40B4-BE49-F238E27FC236}">
                <a16:creationId xmlns:a16="http://schemas.microsoft.com/office/drawing/2014/main" id="{99E7FC19-D041-4B56-AE03-5524E7FA109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4" name="Rectangle 16">
            <a:extLst>
              <a:ext uri="{FF2B5EF4-FFF2-40B4-BE49-F238E27FC236}">
                <a16:creationId xmlns:a16="http://schemas.microsoft.com/office/drawing/2014/main" id="{61C3D1A3-388E-46F8-90C8-DCF281E9F71C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5" name="Rectangle 18">
            <a:extLst>
              <a:ext uri="{FF2B5EF4-FFF2-40B4-BE49-F238E27FC236}">
                <a16:creationId xmlns:a16="http://schemas.microsoft.com/office/drawing/2014/main" id="{E5F1C9A9-357D-4D80-8261-5B2ABA74670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6" name="Rectangle 19">
            <a:extLst>
              <a:ext uri="{FF2B5EF4-FFF2-40B4-BE49-F238E27FC236}">
                <a16:creationId xmlns:a16="http://schemas.microsoft.com/office/drawing/2014/main" id="{90A700ED-856B-4A43-A141-EEE78781625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7" name="Rectangle 20">
            <a:extLst>
              <a:ext uri="{FF2B5EF4-FFF2-40B4-BE49-F238E27FC236}">
                <a16:creationId xmlns:a16="http://schemas.microsoft.com/office/drawing/2014/main" id="{8E752726-137B-4947-BDF3-C1FDAB9CC72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8" name="Rectangle 21">
            <a:extLst>
              <a:ext uri="{FF2B5EF4-FFF2-40B4-BE49-F238E27FC236}">
                <a16:creationId xmlns:a16="http://schemas.microsoft.com/office/drawing/2014/main" id="{A0AD43DF-054A-4B4E-B14A-9B746C5652D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9" name="Rectangle 22">
            <a:extLst>
              <a:ext uri="{FF2B5EF4-FFF2-40B4-BE49-F238E27FC236}">
                <a16:creationId xmlns:a16="http://schemas.microsoft.com/office/drawing/2014/main" id="{7C635A92-7876-4DC8-9840-16637324B0CA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20" name="Rectangle 23">
            <a:extLst>
              <a:ext uri="{FF2B5EF4-FFF2-40B4-BE49-F238E27FC236}">
                <a16:creationId xmlns:a16="http://schemas.microsoft.com/office/drawing/2014/main" id="{D847748C-6EE1-4D3B-8EF2-C2D6B5433D4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21" name="Rectangle 24">
            <a:extLst>
              <a:ext uri="{FF2B5EF4-FFF2-40B4-BE49-F238E27FC236}">
                <a16:creationId xmlns:a16="http://schemas.microsoft.com/office/drawing/2014/main" id="{50E6FD18-C571-402B-9D2B-B848E5E23B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22" name="Rectangle 25">
            <a:extLst>
              <a:ext uri="{FF2B5EF4-FFF2-40B4-BE49-F238E27FC236}">
                <a16:creationId xmlns:a16="http://schemas.microsoft.com/office/drawing/2014/main" id="{7DC3E59C-F060-4CF6-A64F-88AF89D276BA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23" name="Rectangle 26">
            <a:extLst>
              <a:ext uri="{FF2B5EF4-FFF2-40B4-BE49-F238E27FC236}">
                <a16:creationId xmlns:a16="http://schemas.microsoft.com/office/drawing/2014/main" id="{5B5E6A1B-1A9C-435D-B245-3CC7CE84ACD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BC2963E1-778D-49AE-9917-BE815FD8CCCD}"/>
              </a:ext>
            </a:extLst>
          </p:cNvPr>
          <p:cNvSpPr txBox="1"/>
          <p:nvPr/>
        </p:nvSpPr>
        <p:spPr>
          <a:xfrm>
            <a:off x="276046" y="232912"/>
            <a:ext cx="203132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手書き風矢印</a:t>
            </a:r>
          </a:p>
        </p:txBody>
      </p:sp>
      <p:sp>
        <p:nvSpPr>
          <p:cNvPr id="18" name="Freeform 10">
            <a:extLst>
              <a:ext uri="{FF2B5EF4-FFF2-40B4-BE49-F238E27FC236}">
                <a16:creationId xmlns:a16="http://schemas.microsoft.com/office/drawing/2014/main" id="{149555CB-0A34-43FA-A3D1-5D64A64F3B26}"/>
              </a:ext>
            </a:extLst>
          </p:cNvPr>
          <p:cNvSpPr>
            <a:spLocks/>
          </p:cNvSpPr>
          <p:nvPr/>
        </p:nvSpPr>
        <p:spPr bwMode="auto">
          <a:xfrm>
            <a:off x="602179" y="1018673"/>
            <a:ext cx="1356280" cy="1220204"/>
          </a:xfrm>
          <a:custGeom>
            <a:avLst/>
            <a:gdLst>
              <a:gd name="T0" fmla="*/ 499 w 907"/>
              <a:gd name="T1" fmla="*/ 272 h 816"/>
              <a:gd name="T2" fmla="*/ 45 w 907"/>
              <a:gd name="T3" fmla="*/ 227 h 816"/>
              <a:gd name="T4" fmla="*/ 0 w 907"/>
              <a:gd name="T5" fmla="*/ 635 h 816"/>
              <a:gd name="T6" fmla="*/ 499 w 907"/>
              <a:gd name="T7" fmla="*/ 589 h 816"/>
              <a:gd name="T8" fmla="*/ 454 w 907"/>
              <a:gd name="T9" fmla="*/ 816 h 816"/>
              <a:gd name="T10" fmla="*/ 907 w 907"/>
              <a:gd name="T11" fmla="*/ 453 h 816"/>
              <a:gd name="T12" fmla="*/ 544 w 907"/>
              <a:gd name="T13" fmla="*/ 0 h 816"/>
              <a:gd name="T14" fmla="*/ 499 w 907"/>
              <a:gd name="T15" fmla="*/ 272 h 8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907" h="816">
                <a:moveTo>
                  <a:pt x="499" y="272"/>
                </a:moveTo>
                <a:lnTo>
                  <a:pt x="45" y="227"/>
                </a:lnTo>
                <a:lnTo>
                  <a:pt x="0" y="635"/>
                </a:lnTo>
                <a:lnTo>
                  <a:pt x="499" y="589"/>
                </a:lnTo>
                <a:lnTo>
                  <a:pt x="454" y="816"/>
                </a:lnTo>
                <a:lnTo>
                  <a:pt x="907" y="453"/>
                </a:lnTo>
                <a:lnTo>
                  <a:pt x="544" y="0"/>
                </a:lnTo>
                <a:lnTo>
                  <a:pt x="499" y="272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1983198697">
                  <a:custGeom>
                    <a:avLst/>
                    <a:gdLst>
                      <a:gd name="connsiteX0" fmla="*/ 746225 w 1356280"/>
                      <a:gd name="connsiteY0" fmla="*/ 406693 h 1220204"/>
                      <a:gd name="connsiteX1" fmla="*/ 427117 w 1356280"/>
                      <a:gd name="connsiteY1" fmla="*/ 375093 h 1220204"/>
                      <a:gd name="connsiteX2" fmla="*/ 67271 w 1356280"/>
                      <a:gd name="connsiteY2" fmla="*/ 339460 h 1220204"/>
                      <a:gd name="connsiteX3" fmla="*/ 0 w 1356280"/>
                      <a:gd name="connsiteY3" fmla="*/ 949562 h 1220204"/>
                      <a:gd name="connsiteX4" fmla="*/ 373113 w 1356280"/>
                      <a:gd name="connsiteY4" fmla="*/ 915153 h 1220204"/>
                      <a:gd name="connsiteX5" fmla="*/ 746225 w 1356280"/>
                      <a:gd name="connsiteY5" fmla="*/ 880743 h 1220204"/>
                      <a:gd name="connsiteX6" fmla="*/ 678953 w 1356280"/>
                      <a:gd name="connsiteY6" fmla="*/ 1220204 h 1220204"/>
                      <a:gd name="connsiteX7" fmla="*/ 1010843 w 1356280"/>
                      <a:gd name="connsiteY7" fmla="*/ 954198 h 1220204"/>
                      <a:gd name="connsiteX8" fmla="*/ 1356279 w 1356280"/>
                      <a:gd name="connsiteY8" fmla="*/ 677335 h 1220204"/>
                      <a:gd name="connsiteX9" fmla="*/ 1101171 w 1356280"/>
                      <a:gd name="connsiteY9" fmla="*/ 358988 h 1220204"/>
                      <a:gd name="connsiteX10" fmla="*/ 813496 w 1356280"/>
                      <a:gd name="connsiteY10" fmla="*/ 0 h 1220204"/>
                      <a:gd name="connsiteX11" fmla="*/ 746225 w 1356280"/>
                      <a:gd name="connsiteY11" fmla="*/ 406693 h 122020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1356280" h="1220204" fill="none" extrusionOk="0">
                        <a:moveTo>
                          <a:pt x="746225" y="406693"/>
                        </a:moveTo>
                        <a:cubicBezTo>
                          <a:pt x="641565" y="424972"/>
                          <a:pt x="537753" y="348112"/>
                          <a:pt x="427117" y="375093"/>
                        </a:cubicBezTo>
                        <a:cubicBezTo>
                          <a:pt x="316481" y="402074"/>
                          <a:pt x="184530" y="333704"/>
                          <a:pt x="67271" y="339460"/>
                        </a:cubicBezTo>
                        <a:cubicBezTo>
                          <a:pt x="43293" y="505443"/>
                          <a:pt x="26025" y="741686"/>
                          <a:pt x="0" y="949562"/>
                        </a:cubicBezTo>
                        <a:cubicBezTo>
                          <a:pt x="127663" y="911617"/>
                          <a:pt x="251770" y="965900"/>
                          <a:pt x="373113" y="915153"/>
                        </a:cubicBezTo>
                        <a:cubicBezTo>
                          <a:pt x="494456" y="864406"/>
                          <a:pt x="591643" y="934055"/>
                          <a:pt x="746225" y="880743"/>
                        </a:cubicBezTo>
                        <a:cubicBezTo>
                          <a:pt x="720934" y="1035486"/>
                          <a:pt x="677209" y="1143770"/>
                          <a:pt x="678953" y="1220204"/>
                        </a:cubicBezTo>
                        <a:cubicBezTo>
                          <a:pt x="793275" y="1080221"/>
                          <a:pt x="932133" y="1052702"/>
                          <a:pt x="1010843" y="954198"/>
                        </a:cubicBezTo>
                        <a:cubicBezTo>
                          <a:pt x="1089553" y="855694"/>
                          <a:pt x="1250551" y="765527"/>
                          <a:pt x="1356279" y="677335"/>
                        </a:cubicBezTo>
                        <a:cubicBezTo>
                          <a:pt x="1273853" y="610678"/>
                          <a:pt x="1175943" y="424205"/>
                          <a:pt x="1101171" y="358988"/>
                        </a:cubicBezTo>
                        <a:cubicBezTo>
                          <a:pt x="1026399" y="293771"/>
                          <a:pt x="957932" y="112116"/>
                          <a:pt x="813496" y="0"/>
                        </a:cubicBezTo>
                        <a:cubicBezTo>
                          <a:pt x="777740" y="115880"/>
                          <a:pt x="727984" y="267814"/>
                          <a:pt x="746225" y="406693"/>
                        </a:cubicBezTo>
                        <a:close/>
                      </a:path>
                      <a:path w="1356280" h="1220204" stroke="0" extrusionOk="0">
                        <a:moveTo>
                          <a:pt x="746225" y="406693"/>
                        </a:moveTo>
                        <a:cubicBezTo>
                          <a:pt x="601724" y="406076"/>
                          <a:pt x="524669" y="353464"/>
                          <a:pt x="406748" y="373077"/>
                        </a:cubicBezTo>
                        <a:cubicBezTo>
                          <a:pt x="288826" y="392690"/>
                          <a:pt x="171232" y="333018"/>
                          <a:pt x="67271" y="339460"/>
                        </a:cubicBezTo>
                        <a:cubicBezTo>
                          <a:pt x="56479" y="541143"/>
                          <a:pt x="13273" y="735779"/>
                          <a:pt x="0" y="949562"/>
                        </a:cubicBezTo>
                        <a:cubicBezTo>
                          <a:pt x="101181" y="924107"/>
                          <a:pt x="226490" y="955867"/>
                          <a:pt x="365650" y="915841"/>
                        </a:cubicBezTo>
                        <a:cubicBezTo>
                          <a:pt x="504810" y="875815"/>
                          <a:pt x="666651" y="918171"/>
                          <a:pt x="746225" y="880743"/>
                        </a:cubicBezTo>
                        <a:cubicBezTo>
                          <a:pt x="733217" y="981156"/>
                          <a:pt x="664755" y="1111758"/>
                          <a:pt x="678953" y="1220204"/>
                        </a:cubicBezTo>
                        <a:cubicBezTo>
                          <a:pt x="803544" y="1062539"/>
                          <a:pt x="879182" y="1119366"/>
                          <a:pt x="1004069" y="959627"/>
                        </a:cubicBezTo>
                        <a:cubicBezTo>
                          <a:pt x="1128957" y="799889"/>
                          <a:pt x="1248337" y="803216"/>
                          <a:pt x="1356279" y="677335"/>
                        </a:cubicBezTo>
                        <a:cubicBezTo>
                          <a:pt x="1278163" y="619922"/>
                          <a:pt x="1183238" y="444351"/>
                          <a:pt x="1090315" y="345441"/>
                        </a:cubicBezTo>
                        <a:cubicBezTo>
                          <a:pt x="997392" y="246531"/>
                          <a:pt x="955414" y="159849"/>
                          <a:pt x="813496" y="0"/>
                        </a:cubicBezTo>
                        <a:cubicBezTo>
                          <a:pt x="780998" y="126307"/>
                          <a:pt x="737028" y="282854"/>
                          <a:pt x="746225" y="406693"/>
                        </a:cubicBezTo>
                        <a:close/>
                      </a:path>
                    </a:pathLst>
                  </a:custGeom>
                  <ask:type>
                    <ask:lineSketchNone/>
                  </ask:type>
                </ask:lineSketchStyleProps>
              </a:ext>
            </a:extLst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19" name="Freeform 11">
            <a:extLst>
              <a:ext uri="{FF2B5EF4-FFF2-40B4-BE49-F238E27FC236}">
                <a16:creationId xmlns:a16="http://schemas.microsoft.com/office/drawing/2014/main" id="{489EA31E-25A8-44FA-833D-33734CEB3ED1}"/>
              </a:ext>
            </a:extLst>
          </p:cNvPr>
          <p:cNvSpPr>
            <a:spLocks/>
          </p:cNvSpPr>
          <p:nvPr/>
        </p:nvSpPr>
        <p:spPr bwMode="auto">
          <a:xfrm>
            <a:off x="2398256" y="1020793"/>
            <a:ext cx="1221702" cy="1288990"/>
          </a:xfrm>
          <a:custGeom>
            <a:avLst/>
            <a:gdLst>
              <a:gd name="T0" fmla="*/ 0 w 817"/>
              <a:gd name="T1" fmla="*/ 408 h 862"/>
              <a:gd name="T2" fmla="*/ 454 w 817"/>
              <a:gd name="T3" fmla="*/ 0 h 862"/>
              <a:gd name="T4" fmla="*/ 817 w 817"/>
              <a:gd name="T5" fmla="*/ 453 h 862"/>
              <a:gd name="T6" fmla="*/ 544 w 817"/>
              <a:gd name="T7" fmla="*/ 408 h 862"/>
              <a:gd name="T8" fmla="*/ 499 w 817"/>
              <a:gd name="T9" fmla="*/ 862 h 862"/>
              <a:gd name="T10" fmla="*/ 91 w 817"/>
              <a:gd name="T11" fmla="*/ 862 h 862"/>
              <a:gd name="T12" fmla="*/ 227 w 817"/>
              <a:gd name="T13" fmla="*/ 363 h 862"/>
              <a:gd name="T14" fmla="*/ 0 w 817"/>
              <a:gd name="T15" fmla="*/ 408 h 8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17" h="862">
                <a:moveTo>
                  <a:pt x="0" y="408"/>
                </a:moveTo>
                <a:lnTo>
                  <a:pt x="454" y="0"/>
                </a:lnTo>
                <a:lnTo>
                  <a:pt x="817" y="453"/>
                </a:lnTo>
                <a:lnTo>
                  <a:pt x="544" y="408"/>
                </a:lnTo>
                <a:lnTo>
                  <a:pt x="499" y="862"/>
                </a:lnTo>
                <a:lnTo>
                  <a:pt x="91" y="862"/>
                </a:lnTo>
                <a:lnTo>
                  <a:pt x="227" y="363"/>
                </a:lnTo>
                <a:lnTo>
                  <a:pt x="0" y="408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4222756229">
                  <a:custGeom>
                    <a:avLst/>
                    <a:gdLst>
                      <a:gd name="connsiteX0" fmla="*/ 0 w 1221702"/>
                      <a:gd name="connsiteY0" fmla="*/ 610078 h 1288990"/>
                      <a:gd name="connsiteX1" fmla="*/ 339450 w 1221702"/>
                      <a:gd name="connsiteY1" fmla="*/ 305039 h 1288990"/>
                      <a:gd name="connsiteX2" fmla="*/ 678899 w 1221702"/>
                      <a:gd name="connsiteY2" fmla="*/ 0 h 1288990"/>
                      <a:gd name="connsiteX3" fmla="*/ 950301 w 1221702"/>
                      <a:gd name="connsiteY3" fmla="*/ 338682 h 1288990"/>
                      <a:gd name="connsiteX4" fmla="*/ 1221702 w 1221702"/>
                      <a:gd name="connsiteY4" fmla="*/ 677364 h 1288990"/>
                      <a:gd name="connsiteX5" fmla="*/ 813531 w 1221702"/>
                      <a:gd name="connsiteY5" fmla="*/ 610078 h 1288990"/>
                      <a:gd name="connsiteX6" fmla="*/ 746215 w 1221702"/>
                      <a:gd name="connsiteY6" fmla="*/ 1288990 h 1288990"/>
                      <a:gd name="connsiteX7" fmla="*/ 459460 w 1221702"/>
                      <a:gd name="connsiteY7" fmla="*/ 1288990 h 1288990"/>
                      <a:gd name="connsiteX8" fmla="*/ 136097 w 1221702"/>
                      <a:gd name="connsiteY8" fmla="*/ 1288990 h 1288990"/>
                      <a:gd name="connsiteX9" fmla="*/ 233677 w 1221702"/>
                      <a:gd name="connsiteY9" fmla="*/ 930815 h 1288990"/>
                      <a:gd name="connsiteX10" fmla="*/ 339388 w 1221702"/>
                      <a:gd name="connsiteY10" fmla="*/ 542793 h 1288990"/>
                      <a:gd name="connsiteX11" fmla="*/ 0 w 1221702"/>
                      <a:gd name="connsiteY11" fmla="*/ 610078 h 128899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1221702" h="1288990" fill="none" extrusionOk="0">
                        <a:moveTo>
                          <a:pt x="0" y="610078"/>
                        </a:moveTo>
                        <a:cubicBezTo>
                          <a:pt x="46089" y="509629"/>
                          <a:pt x="222281" y="475999"/>
                          <a:pt x="339450" y="305039"/>
                        </a:cubicBezTo>
                        <a:cubicBezTo>
                          <a:pt x="456619" y="134079"/>
                          <a:pt x="587318" y="146162"/>
                          <a:pt x="678899" y="0"/>
                        </a:cubicBezTo>
                        <a:cubicBezTo>
                          <a:pt x="753949" y="61772"/>
                          <a:pt x="810106" y="204202"/>
                          <a:pt x="950301" y="338682"/>
                        </a:cubicBezTo>
                        <a:cubicBezTo>
                          <a:pt x="1090496" y="473162"/>
                          <a:pt x="1094788" y="592343"/>
                          <a:pt x="1221702" y="677364"/>
                        </a:cubicBezTo>
                        <a:cubicBezTo>
                          <a:pt x="1078792" y="678718"/>
                          <a:pt x="979301" y="628503"/>
                          <a:pt x="813531" y="610078"/>
                        </a:cubicBezTo>
                        <a:cubicBezTo>
                          <a:pt x="772186" y="881992"/>
                          <a:pt x="796764" y="1124044"/>
                          <a:pt x="746215" y="1288990"/>
                        </a:cubicBezTo>
                        <a:cubicBezTo>
                          <a:pt x="627621" y="1301112"/>
                          <a:pt x="584138" y="1268218"/>
                          <a:pt x="459460" y="1288990"/>
                        </a:cubicBezTo>
                        <a:cubicBezTo>
                          <a:pt x="334783" y="1309762"/>
                          <a:pt x="291540" y="1252156"/>
                          <a:pt x="136097" y="1288990"/>
                        </a:cubicBezTo>
                        <a:cubicBezTo>
                          <a:pt x="145414" y="1135589"/>
                          <a:pt x="221388" y="1062816"/>
                          <a:pt x="233677" y="930815"/>
                        </a:cubicBezTo>
                        <a:cubicBezTo>
                          <a:pt x="245966" y="798814"/>
                          <a:pt x="329766" y="627068"/>
                          <a:pt x="339388" y="542793"/>
                        </a:cubicBezTo>
                        <a:cubicBezTo>
                          <a:pt x="176325" y="608545"/>
                          <a:pt x="96708" y="567922"/>
                          <a:pt x="0" y="610078"/>
                        </a:cubicBezTo>
                        <a:close/>
                      </a:path>
                      <a:path w="1221702" h="1288990" stroke="0" extrusionOk="0">
                        <a:moveTo>
                          <a:pt x="0" y="610078"/>
                        </a:moveTo>
                        <a:cubicBezTo>
                          <a:pt x="124715" y="434043"/>
                          <a:pt x="276049" y="375188"/>
                          <a:pt x="339450" y="305039"/>
                        </a:cubicBezTo>
                        <a:cubicBezTo>
                          <a:pt x="402851" y="234890"/>
                          <a:pt x="553050" y="133425"/>
                          <a:pt x="678899" y="0"/>
                        </a:cubicBezTo>
                        <a:cubicBezTo>
                          <a:pt x="826881" y="116528"/>
                          <a:pt x="778812" y="198391"/>
                          <a:pt x="934016" y="318361"/>
                        </a:cubicBezTo>
                        <a:cubicBezTo>
                          <a:pt x="1089220" y="438331"/>
                          <a:pt x="1119988" y="582075"/>
                          <a:pt x="1221702" y="677364"/>
                        </a:cubicBezTo>
                        <a:cubicBezTo>
                          <a:pt x="1128949" y="667109"/>
                          <a:pt x="994609" y="593812"/>
                          <a:pt x="813531" y="610078"/>
                        </a:cubicBezTo>
                        <a:cubicBezTo>
                          <a:pt x="845227" y="860267"/>
                          <a:pt x="814785" y="1041487"/>
                          <a:pt x="746215" y="1288990"/>
                        </a:cubicBezTo>
                        <a:cubicBezTo>
                          <a:pt x="616958" y="1291200"/>
                          <a:pt x="571499" y="1278141"/>
                          <a:pt x="459460" y="1288990"/>
                        </a:cubicBezTo>
                        <a:cubicBezTo>
                          <a:pt x="347422" y="1299839"/>
                          <a:pt x="220528" y="1277298"/>
                          <a:pt x="136097" y="1288990"/>
                        </a:cubicBezTo>
                        <a:cubicBezTo>
                          <a:pt x="174110" y="1097487"/>
                          <a:pt x="208031" y="1092645"/>
                          <a:pt x="241808" y="900968"/>
                        </a:cubicBezTo>
                        <a:cubicBezTo>
                          <a:pt x="275586" y="709291"/>
                          <a:pt x="333794" y="705131"/>
                          <a:pt x="339388" y="542793"/>
                        </a:cubicBezTo>
                        <a:cubicBezTo>
                          <a:pt x="192609" y="608618"/>
                          <a:pt x="154370" y="552826"/>
                          <a:pt x="0" y="610078"/>
                        </a:cubicBezTo>
                        <a:close/>
                      </a:path>
                    </a:pathLst>
                  </a:custGeom>
                  <ask:type>
                    <ask:lineSketchNone/>
                  </ask:type>
                </ask:lineSketchStyleProps>
              </a:ext>
            </a:extLst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20" name="Freeform 13">
            <a:extLst>
              <a:ext uri="{FF2B5EF4-FFF2-40B4-BE49-F238E27FC236}">
                <a16:creationId xmlns:a16="http://schemas.microsoft.com/office/drawing/2014/main" id="{EF64D431-E24E-4CB1-96B1-7F08B46237E5}"/>
              </a:ext>
            </a:extLst>
          </p:cNvPr>
          <p:cNvSpPr>
            <a:spLocks/>
          </p:cNvSpPr>
          <p:nvPr/>
        </p:nvSpPr>
        <p:spPr bwMode="auto">
          <a:xfrm>
            <a:off x="4414381" y="1020793"/>
            <a:ext cx="1221702" cy="1288990"/>
          </a:xfrm>
          <a:custGeom>
            <a:avLst/>
            <a:gdLst>
              <a:gd name="T0" fmla="*/ 227 w 817"/>
              <a:gd name="T1" fmla="*/ 544 h 862"/>
              <a:gd name="T2" fmla="*/ 0 w 817"/>
              <a:gd name="T3" fmla="*/ 544 h 862"/>
              <a:gd name="T4" fmla="*/ 408 w 817"/>
              <a:gd name="T5" fmla="*/ 862 h 862"/>
              <a:gd name="T6" fmla="*/ 817 w 817"/>
              <a:gd name="T7" fmla="*/ 544 h 862"/>
              <a:gd name="T8" fmla="*/ 635 w 817"/>
              <a:gd name="T9" fmla="*/ 544 h 862"/>
              <a:gd name="T10" fmla="*/ 681 w 817"/>
              <a:gd name="T11" fmla="*/ 0 h 862"/>
              <a:gd name="T12" fmla="*/ 182 w 817"/>
              <a:gd name="T13" fmla="*/ 91 h 862"/>
              <a:gd name="T14" fmla="*/ 227 w 817"/>
              <a:gd name="T15" fmla="*/ 544 h 8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17" h="862">
                <a:moveTo>
                  <a:pt x="227" y="544"/>
                </a:moveTo>
                <a:lnTo>
                  <a:pt x="0" y="544"/>
                </a:lnTo>
                <a:lnTo>
                  <a:pt x="408" y="862"/>
                </a:lnTo>
                <a:lnTo>
                  <a:pt x="817" y="544"/>
                </a:lnTo>
                <a:lnTo>
                  <a:pt x="635" y="544"/>
                </a:lnTo>
                <a:lnTo>
                  <a:pt x="681" y="0"/>
                </a:lnTo>
                <a:lnTo>
                  <a:pt x="182" y="91"/>
                </a:lnTo>
                <a:lnTo>
                  <a:pt x="227" y="544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1091832866">
                  <a:custGeom>
                    <a:avLst/>
                    <a:gdLst>
                      <a:gd name="connsiteX0" fmla="*/ 339388 w 1221702"/>
                      <a:gd name="connsiteY0" fmla="*/ 813481 h 1288990"/>
                      <a:gd name="connsiteX1" fmla="*/ 0 w 1221702"/>
                      <a:gd name="connsiteY1" fmla="*/ 813481 h 1288990"/>
                      <a:gd name="connsiteX2" fmla="*/ 305059 w 1221702"/>
                      <a:gd name="connsiteY2" fmla="*/ 1051236 h 1288990"/>
                      <a:gd name="connsiteX3" fmla="*/ 610117 w 1221702"/>
                      <a:gd name="connsiteY3" fmla="*/ 1288990 h 1288990"/>
                      <a:gd name="connsiteX4" fmla="*/ 897562 w 1221702"/>
                      <a:gd name="connsiteY4" fmla="*/ 1065501 h 1288990"/>
                      <a:gd name="connsiteX5" fmla="*/ 1221702 w 1221702"/>
                      <a:gd name="connsiteY5" fmla="*/ 813481 h 1288990"/>
                      <a:gd name="connsiteX6" fmla="*/ 949506 w 1221702"/>
                      <a:gd name="connsiteY6" fmla="*/ 813481 h 1288990"/>
                      <a:gd name="connsiteX7" fmla="*/ 1018288 w 1221702"/>
                      <a:gd name="connsiteY7" fmla="*/ 0 h 1288990"/>
                      <a:gd name="connsiteX8" fmla="*/ 637781 w 1221702"/>
                      <a:gd name="connsiteY8" fmla="*/ 69420 h 1288990"/>
                      <a:gd name="connsiteX9" fmla="*/ 272195 w 1221702"/>
                      <a:gd name="connsiteY9" fmla="*/ 136117 h 1288990"/>
                      <a:gd name="connsiteX10" fmla="*/ 339388 w 1221702"/>
                      <a:gd name="connsiteY10" fmla="*/ 813481 h 128899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221702" h="1288990" fill="none" extrusionOk="0">
                        <a:moveTo>
                          <a:pt x="339388" y="813481"/>
                        </a:moveTo>
                        <a:cubicBezTo>
                          <a:pt x="200237" y="839978"/>
                          <a:pt x="109014" y="797455"/>
                          <a:pt x="0" y="813481"/>
                        </a:cubicBezTo>
                        <a:cubicBezTo>
                          <a:pt x="148571" y="920778"/>
                          <a:pt x="188018" y="983232"/>
                          <a:pt x="305059" y="1051236"/>
                        </a:cubicBezTo>
                        <a:cubicBezTo>
                          <a:pt x="422100" y="1119240"/>
                          <a:pt x="451770" y="1213840"/>
                          <a:pt x="610117" y="1288990"/>
                        </a:cubicBezTo>
                        <a:cubicBezTo>
                          <a:pt x="707476" y="1195915"/>
                          <a:pt x="800450" y="1195656"/>
                          <a:pt x="897562" y="1065501"/>
                        </a:cubicBezTo>
                        <a:cubicBezTo>
                          <a:pt x="994674" y="935346"/>
                          <a:pt x="1112611" y="956355"/>
                          <a:pt x="1221702" y="813481"/>
                        </a:cubicBezTo>
                        <a:cubicBezTo>
                          <a:pt x="1150918" y="823969"/>
                          <a:pt x="1021644" y="796485"/>
                          <a:pt x="949506" y="813481"/>
                        </a:cubicBezTo>
                        <a:cubicBezTo>
                          <a:pt x="919963" y="545510"/>
                          <a:pt x="1049389" y="296146"/>
                          <a:pt x="1018288" y="0"/>
                        </a:cubicBezTo>
                        <a:cubicBezTo>
                          <a:pt x="857185" y="32537"/>
                          <a:pt x="735313" y="43484"/>
                          <a:pt x="637781" y="69420"/>
                        </a:cubicBezTo>
                        <a:cubicBezTo>
                          <a:pt x="540249" y="95356"/>
                          <a:pt x="416861" y="69340"/>
                          <a:pt x="272195" y="136117"/>
                        </a:cubicBezTo>
                        <a:cubicBezTo>
                          <a:pt x="303547" y="376856"/>
                          <a:pt x="314484" y="614705"/>
                          <a:pt x="339388" y="813481"/>
                        </a:cubicBezTo>
                        <a:close/>
                      </a:path>
                      <a:path w="1221702" h="1288990" stroke="0" extrusionOk="0">
                        <a:moveTo>
                          <a:pt x="339388" y="813481"/>
                        </a:moveTo>
                        <a:cubicBezTo>
                          <a:pt x="182524" y="826141"/>
                          <a:pt x="110273" y="787068"/>
                          <a:pt x="0" y="813481"/>
                        </a:cubicBezTo>
                        <a:cubicBezTo>
                          <a:pt x="116473" y="877986"/>
                          <a:pt x="220394" y="1011406"/>
                          <a:pt x="298957" y="1046480"/>
                        </a:cubicBezTo>
                        <a:cubicBezTo>
                          <a:pt x="377520" y="1081554"/>
                          <a:pt x="497363" y="1204890"/>
                          <a:pt x="610117" y="1288990"/>
                        </a:cubicBezTo>
                        <a:cubicBezTo>
                          <a:pt x="698232" y="1193690"/>
                          <a:pt x="870628" y="1142035"/>
                          <a:pt x="903678" y="1060746"/>
                        </a:cubicBezTo>
                        <a:cubicBezTo>
                          <a:pt x="936727" y="979457"/>
                          <a:pt x="1156241" y="906392"/>
                          <a:pt x="1221702" y="813481"/>
                        </a:cubicBezTo>
                        <a:cubicBezTo>
                          <a:pt x="1116757" y="844651"/>
                          <a:pt x="1066745" y="792575"/>
                          <a:pt x="949506" y="813481"/>
                        </a:cubicBezTo>
                        <a:cubicBezTo>
                          <a:pt x="953288" y="555237"/>
                          <a:pt x="1025691" y="307265"/>
                          <a:pt x="1018288" y="0"/>
                        </a:cubicBezTo>
                        <a:cubicBezTo>
                          <a:pt x="860184" y="71972"/>
                          <a:pt x="746186" y="21647"/>
                          <a:pt x="630320" y="70781"/>
                        </a:cubicBezTo>
                        <a:cubicBezTo>
                          <a:pt x="514454" y="119915"/>
                          <a:pt x="348096" y="122200"/>
                          <a:pt x="272195" y="136117"/>
                        </a:cubicBezTo>
                        <a:cubicBezTo>
                          <a:pt x="267375" y="400071"/>
                          <a:pt x="335135" y="527024"/>
                          <a:pt x="339388" y="813481"/>
                        </a:cubicBezTo>
                        <a:close/>
                      </a:path>
                    </a:pathLst>
                  </a:custGeom>
                  <ask:type>
                    <ask:lineSketchNone/>
                  </ask:type>
                </ask:lineSketchStyleProps>
              </a:ext>
            </a:extLst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21" name="Freeform 14">
            <a:extLst>
              <a:ext uri="{FF2B5EF4-FFF2-40B4-BE49-F238E27FC236}">
                <a16:creationId xmlns:a16="http://schemas.microsoft.com/office/drawing/2014/main" id="{321008F4-5B01-49E3-9DD8-B54773EB76BD}"/>
              </a:ext>
            </a:extLst>
          </p:cNvPr>
          <p:cNvSpPr>
            <a:spLocks/>
          </p:cNvSpPr>
          <p:nvPr/>
        </p:nvSpPr>
        <p:spPr bwMode="auto">
          <a:xfrm>
            <a:off x="6147316" y="1090158"/>
            <a:ext cx="1356282" cy="1221698"/>
          </a:xfrm>
          <a:custGeom>
            <a:avLst/>
            <a:gdLst>
              <a:gd name="T0" fmla="*/ 363 w 907"/>
              <a:gd name="T1" fmla="*/ 91 h 817"/>
              <a:gd name="T2" fmla="*/ 0 w 907"/>
              <a:gd name="T3" fmla="*/ 363 h 817"/>
              <a:gd name="T4" fmla="*/ 317 w 907"/>
              <a:gd name="T5" fmla="*/ 817 h 817"/>
              <a:gd name="T6" fmla="*/ 363 w 907"/>
              <a:gd name="T7" fmla="*/ 590 h 817"/>
              <a:gd name="T8" fmla="*/ 862 w 907"/>
              <a:gd name="T9" fmla="*/ 681 h 817"/>
              <a:gd name="T10" fmla="*/ 907 w 907"/>
              <a:gd name="T11" fmla="*/ 227 h 817"/>
              <a:gd name="T12" fmla="*/ 453 w 907"/>
              <a:gd name="T13" fmla="*/ 227 h 817"/>
              <a:gd name="T14" fmla="*/ 499 w 907"/>
              <a:gd name="T15" fmla="*/ 0 h 817"/>
              <a:gd name="T16" fmla="*/ 363 w 907"/>
              <a:gd name="T17" fmla="*/ 91 h 8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907" h="817">
                <a:moveTo>
                  <a:pt x="363" y="91"/>
                </a:moveTo>
                <a:lnTo>
                  <a:pt x="0" y="363"/>
                </a:lnTo>
                <a:lnTo>
                  <a:pt x="317" y="817"/>
                </a:lnTo>
                <a:lnTo>
                  <a:pt x="363" y="590"/>
                </a:lnTo>
                <a:lnTo>
                  <a:pt x="862" y="681"/>
                </a:lnTo>
                <a:lnTo>
                  <a:pt x="907" y="227"/>
                </a:lnTo>
                <a:lnTo>
                  <a:pt x="453" y="227"/>
                </a:lnTo>
                <a:lnTo>
                  <a:pt x="499" y="0"/>
                </a:lnTo>
                <a:lnTo>
                  <a:pt x="363" y="91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665294019">
                  <a:custGeom>
                    <a:avLst/>
                    <a:gdLst>
                      <a:gd name="connsiteX0" fmla="*/ 542784 w 1356282"/>
                      <a:gd name="connsiteY0" fmla="*/ 136097 h 1221698"/>
                      <a:gd name="connsiteX1" fmla="*/ 276820 w 1356282"/>
                      <a:gd name="connsiteY1" fmla="*/ 335381 h 1221698"/>
                      <a:gd name="connsiteX2" fmla="*/ 0 w 1356282"/>
                      <a:gd name="connsiteY2" fmla="*/ 542800 h 1221698"/>
                      <a:gd name="connsiteX3" fmla="*/ 227530 w 1356282"/>
                      <a:gd name="connsiteY3" fmla="*/ 868671 h 1221698"/>
                      <a:gd name="connsiteX4" fmla="*/ 474020 w 1356282"/>
                      <a:gd name="connsiteY4" fmla="*/ 1221698 h 1221698"/>
                      <a:gd name="connsiteX5" fmla="*/ 542784 w 1356282"/>
                      <a:gd name="connsiteY5" fmla="*/ 882310 h 1221698"/>
                      <a:gd name="connsiteX6" fmla="*/ 908435 w 1356282"/>
                      <a:gd name="connsiteY6" fmla="*/ 948938 h 1221698"/>
                      <a:gd name="connsiteX7" fmla="*/ 1289010 w 1356282"/>
                      <a:gd name="connsiteY7" fmla="*/ 1018285 h 1221698"/>
                      <a:gd name="connsiteX8" fmla="*/ 1356282 w 1356282"/>
                      <a:gd name="connsiteY8" fmla="*/ 339387 h 1221698"/>
                      <a:gd name="connsiteX9" fmla="*/ 1037173 w 1356282"/>
                      <a:gd name="connsiteY9" fmla="*/ 339387 h 1221698"/>
                      <a:gd name="connsiteX10" fmla="*/ 677327 w 1356282"/>
                      <a:gd name="connsiteY10" fmla="*/ 339387 h 1221698"/>
                      <a:gd name="connsiteX11" fmla="*/ 746226 w 1356282"/>
                      <a:gd name="connsiteY11" fmla="*/ 0 h 1221698"/>
                      <a:gd name="connsiteX12" fmla="*/ 542784 w 1356282"/>
                      <a:gd name="connsiteY12" fmla="*/ 136097 h 122169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1356282" h="1221698" fill="none" extrusionOk="0">
                        <a:moveTo>
                          <a:pt x="542784" y="136097"/>
                        </a:moveTo>
                        <a:cubicBezTo>
                          <a:pt x="448390" y="223077"/>
                          <a:pt x="329356" y="264735"/>
                          <a:pt x="276820" y="335381"/>
                        </a:cubicBezTo>
                        <a:cubicBezTo>
                          <a:pt x="224284" y="406027"/>
                          <a:pt x="46569" y="488090"/>
                          <a:pt x="0" y="542800"/>
                        </a:cubicBezTo>
                        <a:cubicBezTo>
                          <a:pt x="104059" y="663273"/>
                          <a:pt x="131872" y="814088"/>
                          <a:pt x="227530" y="868671"/>
                        </a:cubicBezTo>
                        <a:cubicBezTo>
                          <a:pt x="323188" y="923255"/>
                          <a:pt x="362866" y="1089108"/>
                          <a:pt x="474020" y="1221698"/>
                        </a:cubicBezTo>
                        <a:cubicBezTo>
                          <a:pt x="453802" y="1129696"/>
                          <a:pt x="554232" y="1023461"/>
                          <a:pt x="542784" y="882310"/>
                        </a:cubicBezTo>
                        <a:cubicBezTo>
                          <a:pt x="663907" y="884333"/>
                          <a:pt x="825346" y="954379"/>
                          <a:pt x="908435" y="948938"/>
                        </a:cubicBezTo>
                        <a:cubicBezTo>
                          <a:pt x="991524" y="943497"/>
                          <a:pt x="1110250" y="1002759"/>
                          <a:pt x="1289010" y="1018285"/>
                        </a:cubicBezTo>
                        <a:cubicBezTo>
                          <a:pt x="1353034" y="830057"/>
                          <a:pt x="1329783" y="590431"/>
                          <a:pt x="1356282" y="339387"/>
                        </a:cubicBezTo>
                        <a:cubicBezTo>
                          <a:pt x="1218351" y="376912"/>
                          <a:pt x="1172685" y="339234"/>
                          <a:pt x="1037173" y="339387"/>
                        </a:cubicBezTo>
                        <a:cubicBezTo>
                          <a:pt x="901661" y="339540"/>
                          <a:pt x="786338" y="331074"/>
                          <a:pt x="677327" y="339387"/>
                        </a:cubicBezTo>
                        <a:cubicBezTo>
                          <a:pt x="694339" y="173934"/>
                          <a:pt x="751675" y="96524"/>
                          <a:pt x="746226" y="0"/>
                        </a:cubicBezTo>
                        <a:cubicBezTo>
                          <a:pt x="704602" y="52717"/>
                          <a:pt x="608168" y="65518"/>
                          <a:pt x="542784" y="136097"/>
                        </a:cubicBezTo>
                        <a:close/>
                      </a:path>
                      <a:path w="1356282" h="1221698" stroke="0" extrusionOk="0">
                        <a:moveTo>
                          <a:pt x="542784" y="136097"/>
                        </a:moveTo>
                        <a:cubicBezTo>
                          <a:pt x="449933" y="234403"/>
                          <a:pt x="337082" y="272700"/>
                          <a:pt x="271392" y="339449"/>
                        </a:cubicBezTo>
                        <a:cubicBezTo>
                          <a:pt x="205702" y="406198"/>
                          <a:pt x="84487" y="477435"/>
                          <a:pt x="0" y="542800"/>
                        </a:cubicBezTo>
                        <a:cubicBezTo>
                          <a:pt x="137119" y="678374"/>
                          <a:pt x="113735" y="742252"/>
                          <a:pt x="232270" y="875460"/>
                        </a:cubicBezTo>
                        <a:cubicBezTo>
                          <a:pt x="350805" y="1008668"/>
                          <a:pt x="404131" y="1157121"/>
                          <a:pt x="474020" y="1221698"/>
                        </a:cubicBezTo>
                        <a:cubicBezTo>
                          <a:pt x="473321" y="1122572"/>
                          <a:pt x="558149" y="980823"/>
                          <a:pt x="542784" y="882310"/>
                        </a:cubicBezTo>
                        <a:cubicBezTo>
                          <a:pt x="717644" y="890583"/>
                          <a:pt x="760897" y="967564"/>
                          <a:pt x="915897" y="950298"/>
                        </a:cubicBezTo>
                        <a:cubicBezTo>
                          <a:pt x="1070897" y="933032"/>
                          <a:pt x="1179097" y="1027550"/>
                          <a:pt x="1289010" y="1018285"/>
                        </a:cubicBezTo>
                        <a:cubicBezTo>
                          <a:pt x="1309290" y="739144"/>
                          <a:pt x="1338596" y="569261"/>
                          <a:pt x="1356282" y="339387"/>
                        </a:cubicBezTo>
                        <a:cubicBezTo>
                          <a:pt x="1216059" y="355437"/>
                          <a:pt x="1154243" y="313378"/>
                          <a:pt x="1030384" y="339387"/>
                        </a:cubicBezTo>
                        <a:cubicBezTo>
                          <a:pt x="906525" y="365396"/>
                          <a:pt x="753047" y="326949"/>
                          <a:pt x="677327" y="339387"/>
                        </a:cubicBezTo>
                        <a:cubicBezTo>
                          <a:pt x="681222" y="250777"/>
                          <a:pt x="732486" y="117733"/>
                          <a:pt x="746226" y="0"/>
                        </a:cubicBezTo>
                        <a:cubicBezTo>
                          <a:pt x="706983" y="43724"/>
                          <a:pt x="622502" y="73037"/>
                          <a:pt x="542784" y="136097"/>
                        </a:cubicBezTo>
                        <a:close/>
                      </a:path>
                    </a:pathLst>
                  </a:custGeom>
                  <ask:type>
                    <ask:lineSketchNone/>
                  </ask:type>
                </ask:lineSketchStyleProps>
              </a:ext>
            </a:extLst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22" name="Freeform 19">
            <a:extLst>
              <a:ext uri="{FF2B5EF4-FFF2-40B4-BE49-F238E27FC236}">
                <a16:creationId xmlns:a16="http://schemas.microsoft.com/office/drawing/2014/main" id="{DB4979DB-6654-4D5B-9ED9-95FD5C153BA1}"/>
              </a:ext>
            </a:extLst>
          </p:cNvPr>
          <p:cNvSpPr>
            <a:spLocks/>
          </p:cNvSpPr>
          <p:nvPr/>
        </p:nvSpPr>
        <p:spPr bwMode="auto">
          <a:xfrm>
            <a:off x="4271992" y="2965967"/>
            <a:ext cx="1288992" cy="1356280"/>
          </a:xfrm>
          <a:custGeom>
            <a:avLst/>
            <a:gdLst>
              <a:gd name="T0" fmla="*/ 0 w 862"/>
              <a:gd name="T1" fmla="*/ 363 h 907"/>
              <a:gd name="T2" fmla="*/ 363 w 862"/>
              <a:gd name="T3" fmla="*/ 907 h 907"/>
              <a:gd name="T4" fmla="*/ 862 w 862"/>
              <a:gd name="T5" fmla="*/ 227 h 907"/>
              <a:gd name="T6" fmla="*/ 499 w 862"/>
              <a:gd name="T7" fmla="*/ 454 h 907"/>
              <a:gd name="T8" fmla="*/ 635 w 862"/>
              <a:gd name="T9" fmla="*/ 0 h 907"/>
              <a:gd name="T10" fmla="*/ 136 w 862"/>
              <a:gd name="T11" fmla="*/ 45 h 907"/>
              <a:gd name="T12" fmla="*/ 227 w 862"/>
              <a:gd name="T13" fmla="*/ 499 h 907"/>
              <a:gd name="T14" fmla="*/ 0 w 862"/>
              <a:gd name="T15" fmla="*/ 363 h 9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62" h="907">
                <a:moveTo>
                  <a:pt x="0" y="363"/>
                </a:moveTo>
                <a:lnTo>
                  <a:pt x="363" y="907"/>
                </a:lnTo>
                <a:lnTo>
                  <a:pt x="862" y="227"/>
                </a:lnTo>
                <a:lnTo>
                  <a:pt x="499" y="454"/>
                </a:lnTo>
                <a:lnTo>
                  <a:pt x="635" y="0"/>
                </a:lnTo>
                <a:lnTo>
                  <a:pt x="136" y="45"/>
                </a:lnTo>
                <a:lnTo>
                  <a:pt x="227" y="499"/>
                </a:lnTo>
                <a:lnTo>
                  <a:pt x="0" y="363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1468910676">
                  <a:custGeom>
                    <a:avLst/>
                    <a:gdLst>
                      <a:gd name="connsiteX0" fmla="*/ 0 w 1288992"/>
                      <a:gd name="connsiteY0" fmla="*/ 542783 h 1356280"/>
                      <a:gd name="connsiteX1" fmla="*/ 276825 w 1288992"/>
                      <a:gd name="connsiteY1" fmla="*/ 957666 h 1356280"/>
                      <a:gd name="connsiteX2" fmla="*/ 542794 w 1288992"/>
                      <a:gd name="connsiteY2" fmla="*/ 1356279 h 1356280"/>
                      <a:gd name="connsiteX3" fmla="*/ 806451 w 1288992"/>
                      <a:gd name="connsiteY3" fmla="*/ 997009 h 1356280"/>
                      <a:gd name="connsiteX4" fmla="*/ 1040259 w 1288992"/>
                      <a:gd name="connsiteY4" fmla="*/ 678410 h 1356280"/>
                      <a:gd name="connsiteX5" fmla="*/ 1288992 w 1288992"/>
                      <a:gd name="connsiteY5" fmla="*/ 339476 h 1356280"/>
                      <a:gd name="connsiteX6" fmla="*/ 1017595 w 1288992"/>
                      <a:gd name="connsiteY6" fmla="*/ 509215 h 1356280"/>
                      <a:gd name="connsiteX7" fmla="*/ 746197 w 1288992"/>
                      <a:gd name="connsiteY7" fmla="*/ 678953 h 1356280"/>
                      <a:gd name="connsiteX8" fmla="*/ 849933 w 1288992"/>
                      <a:gd name="connsiteY8" fmla="*/ 332687 h 1356280"/>
                      <a:gd name="connsiteX9" fmla="*/ 949600 w 1288992"/>
                      <a:gd name="connsiteY9" fmla="*/ 0 h 1356280"/>
                      <a:gd name="connsiteX10" fmla="*/ 598887 w 1288992"/>
                      <a:gd name="connsiteY10" fmla="*/ 31617 h 1356280"/>
                      <a:gd name="connsiteX11" fmla="*/ 203402 w 1288992"/>
                      <a:gd name="connsiteY11" fmla="*/ 67271 h 1356280"/>
                      <a:gd name="connsiteX12" fmla="*/ 271397 w 1288992"/>
                      <a:gd name="connsiteY12" fmla="*/ 406748 h 1356280"/>
                      <a:gd name="connsiteX13" fmla="*/ 339391 w 1288992"/>
                      <a:gd name="connsiteY13" fmla="*/ 746225 h 1356280"/>
                      <a:gd name="connsiteX14" fmla="*/ 0 w 1288992"/>
                      <a:gd name="connsiteY14" fmla="*/ 542783 h 135628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288992" h="1356280" fill="none" extrusionOk="0">
                        <a:moveTo>
                          <a:pt x="0" y="542783"/>
                        </a:moveTo>
                        <a:cubicBezTo>
                          <a:pt x="130303" y="702463"/>
                          <a:pt x="169775" y="797280"/>
                          <a:pt x="276825" y="957666"/>
                        </a:cubicBezTo>
                        <a:cubicBezTo>
                          <a:pt x="383875" y="1118052"/>
                          <a:pt x="463599" y="1285013"/>
                          <a:pt x="542794" y="1356279"/>
                        </a:cubicBezTo>
                        <a:cubicBezTo>
                          <a:pt x="659585" y="1172988"/>
                          <a:pt x="734462" y="1107894"/>
                          <a:pt x="806451" y="997009"/>
                        </a:cubicBezTo>
                        <a:cubicBezTo>
                          <a:pt x="878440" y="886124"/>
                          <a:pt x="943687" y="819959"/>
                          <a:pt x="1040259" y="678410"/>
                        </a:cubicBezTo>
                        <a:cubicBezTo>
                          <a:pt x="1136831" y="536861"/>
                          <a:pt x="1267918" y="440140"/>
                          <a:pt x="1288992" y="339476"/>
                        </a:cubicBezTo>
                        <a:cubicBezTo>
                          <a:pt x="1245843" y="394546"/>
                          <a:pt x="1140763" y="420462"/>
                          <a:pt x="1017595" y="509215"/>
                        </a:cubicBezTo>
                        <a:cubicBezTo>
                          <a:pt x="894426" y="597967"/>
                          <a:pt x="837688" y="583174"/>
                          <a:pt x="746197" y="678953"/>
                        </a:cubicBezTo>
                        <a:cubicBezTo>
                          <a:pt x="746731" y="544207"/>
                          <a:pt x="821815" y="433729"/>
                          <a:pt x="849933" y="332687"/>
                        </a:cubicBezTo>
                        <a:cubicBezTo>
                          <a:pt x="878051" y="231645"/>
                          <a:pt x="943393" y="89216"/>
                          <a:pt x="949600" y="0"/>
                        </a:cubicBezTo>
                        <a:cubicBezTo>
                          <a:pt x="863081" y="12044"/>
                          <a:pt x="696262" y="7085"/>
                          <a:pt x="598887" y="31617"/>
                        </a:cubicBezTo>
                        <a:cubicBezTo>
                          <a:pt x="501512" y="56149"/>
                          <a:pt x="368527" y="43121"/>
                          <a:pt x="203402" y="67271"/>
                        </a:cubicBezTo>
                        <a:cubicBezTo>
                          <a:pt x="266607" y="200924"/>
                          <a:pt x="246084" y="316060"/>
                          <a:pt x="271397" y="406748"/>
                        </a:cubicBezTo>
                        <a:cubicBezTo>
                          <a:pt x="296710" y="497436"/>
                          <a:pt x="307533" y="631679"/>
                          <a:pt x="339391" y="746225"/>
                        </a:cubicBezTo>
                        <a:cubicBezTo>
                          <a:pt x="158819" y="691118"/>
                          <a:pt x="176734" y="622023"/>
                          <a:pt x="0" y="542783"/>
                        </a:cubicBezTo>
                        <a:close/>
                      </a:path>
                      <a:path w="1288992" h="1356280" stroke="0" extrusionOk="0">
                        <a:moveTo>
                          <a:pt x="0" y="542783"/>
                        </a:moveTo>
                        <a:cubicBezTo>
                          <a:pt x="98551" y="685558"/>
                          <a:pt x="178725" y="840829"/>
                          <a:pt x="276825" y="957666"/>
                        </a:cubicBezTo>
                        <a:cubicBezTo>
                          <a:pt x="374925" y="1074503"/>
                          <a:pt x="403202" y="1240718"/>
                          <a:pt x="542794" y="1356279"/>
                        </a:cubicBezTo>
                        <a:cubicBezTo>
                          <a:pt x="649775" y="1206076"/>
                          <a:pt x="763232" y="1125586"/>
                          <a:pt x="798989" y="1007177"/>
                        </a:cubicBezTo>
                        <a:cubicBezTo>
                          <a:pt x="834745" y="888768"/>
                          <a:pt x="969867" y="827160"/>
                          <a:pt x="1055183" y="658074"/>
                        </a:cubicBezTo>
                        <a:cubicBezTo>
                          <a:pt x="1140500" y="488989"/>
                          <a:pt x="1196121" y="475160"/>
                          <a:pt x="1288992" y="339476"/>
                        </a:cubicBezTo>
                        <a:cubicBezTo>
                          <a:pt x="1239500" y="401407"/>
                          <a:pt x="1098990" y="457511"/>
                          <a:pt x="1017595" y="509215"/>
                        </a:cubicBezTo>
                        <a:cubicBezTo>
                          <a:pt x="936200" y="560919"/>
                          <a:pt x="858718" y="587871"/>
                          <a:pt x="746197" y="678953"/>
                        </a:cubicBezTo>
                        <a:cubicBezTo>
                          <a:pt x="736801" y="582661"/>
                          <a:pt x="830571" y="442331"/>
                          <a:pt x="841796" y="359845"/>
                        </a:cubicBezTo>
                        <a:cubicBezTo>
                          <a:pt x="853022" y="277359"/>
                          <a:pt x="911074" y="150424"/>
                          <a:pt x="949600" y="0"/>
                        </a:cubicBezTo>
                        <a:cubicBezTo>
                          <a:pt x="806294" y="16079"/>
                          <a:pt x="697112" y="15863"/>
                          <a:pt x="576501" y="33636"/>
                        </a:cubicBezTo>
                        <a:cubicBezTo>
                          <a:pt x="455890" y="51409"/>
                          <a:pt x="289154" y="27917"/>
                          <a:pt x="203402" y="67271"/>
                        </a:cubicBezTo>
                        <a:cubicBezTo>
                          <a:pt x="260503" y="212315"/>
                          <a:pt x="216537" y="294173"/>
                          <a:pt x="268677" y="393169"/>
                        </a:cubicBezTo>
                        <a:cubicBezTo>
                          <a:pt x="320816" y="492165"/>
                          <a:pt x="278992" y="624902"/>
                          <a:pt x="339391" y="746225"/>
                        </a:cubicBezTo>
                        <a:cubicBezTo>
                          <a:pt x="166195" y="664217"/>
                          <a:pt x="91497" y="553432"/>
                          <a:pt x="0" y="542783"/>
                        </a:cubicBezTo>
                        <a:close/>
                      </a:path>
                    </a:pathLst>
                  </a:custGeom>
                  <ask:type>
                    <ask:lineSketchNone/>
                  </ask:type>
                </ask:lineSketchStyleProps>
              </a:ext>
            </a:extLst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23" name="Freeform 20">
            <a:extLst>
              <a:ext uri="{FF2B5EF4-FFF2-40B4-BE49-F238E27FC236}">
                <a16:creationId xmlns:a16="http://schemas.microsoft.com/office/drawing/2014/main" id="{9F73E7F9-2350-4B24-9787-D5D64A4E4283}"/>
              </a:ext>
            </a:extLst>
          </p:cNvPr>
          <p:cNvSpPr>
            <a:spLocks/>
          </p:cNvSpPr>
          <p:nvPr/>
        </p:nvSpPr>
        <p:spPr bwMode="auto">
          <a:xfrm>
            <a:off x="8301637" y="1022867"/>
            <a:ext cx="1152914" cy="1356280"/>
          </a:xfrm>
          <a:custGeom>
            <a:avLst/>
            <a:gdLst>
              <a:gd name="T0" fmla="*/ 136 w 771"/>
              <a:gd name="T1" fmla="*/ 0 h 907"/>
              <a:gd name="T2" fmla="*/ 0 w 771"/>
              <a:gd name="T3" fmla="*/ 272 h 907"/>
              <a:gd name="T4" fmla="*/ 136 w 771"/>
              <a:gd name="T5" fmla="*/ 227 h 907"/>
              <a:gd name="T6" fmla="*/ 226 w 771"/>
              <a:gd name="T7" fmla="*/ 363 h 907"/>
              <a:gd name="T8" fmla="*/ 90 w 771"/>
              <a:gd name="T9" fmla="*/ 499 h 907"/>
              <a:gd name="T10" fmla="*/ 362 w 771"/>
              <a:gd name="T11" fmla="*/ 635 h 907"/>
              <a:gd name="T12" fmla="*/ 226 w 771"/>
              <a:gd name="T13" fmla="*/ 726 h 907"/>
              <a:gd name="T14" fmla="*/ 453 w 771"/>
              <a:gd name="T15" fmla="*/ 907 h 907"/>
              <a:gd name="T16" fmla="*/ 771 w 771"/>
              <a:gd name="T17" fmla="*/ 907 h 907"/>
              <a:gd name="T18" fmla="*/ 498 w 771"/>
              <a:gd name="T19" fmla="*/ 726 h 907"/>
              <a:gd name="T20" fmla="*/ 589 w 771"/>
              <a:gd name="T21" fmla="*/ 544 h 907"/>
              <a:gd name="T22" fmla="*/ 317 w 771"/>
              <a:gd name="T23" fmla="*/ 453 h 907"/>
              <a:gd name="T24" fmla="*/ 453 w 771"/>
              <a:gd name="T25" fmla="*/ 317 h 907"/>
              <a:gd name="T26" fmla="*/ 226 w 771"/>
              <a:gd name="T27" fmla="*/ 136 h 907"/>
              <a:gd name="T28" fmla="*/ 362 w 771"/>
              <a:gd name="T29" fmla="*/ 45 h 907"/>
              <a:gd name="T30" fmla="*/ 136 w 771"/>
              <a:gd name="T31" fmla="*/ 0 h 9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771" h="907">
                <a:moveTo>
                  <a:pt x="136" y="0"/>
                </a:moveTo>
                <a:lnTo>
                  <a:pt x="0" y="272"/>
                </a:lnTo>
                <a:lnTo>
                  <a:pt x="136" y="227"/>
                </a:lnTo>
                <a:lnTo>
                  <a:pt x="226" y="363"/>
                </a:lnTo>
                <a:lnTo>
                  <a:pt x="90" y="499"/>
                </a:lnTo>
                <a:lnTo>
                  <a:pt x="362" y="635"/>
                </a:lnTo>
                <a:lnTo>
                  <a:pt x="226" y="726"/>
                </a:lnTo>
                <a:lnTo>
                  <a:pt x="453" y="907"/>
                </a:lnTo>
                <a:lnTo>
                  <a:pt x="771" y="907"/>
                </a:lnTo>
                <a:lnTo>
                  <a:pt x="498" y="726"/>
                </a:lnTo>
                <a:lnTo>
                  <a:pt x="589" y="544"/>
                </a:lnTo>
                <a:lnTo>
                  <a:pt x="317" y="453"/>
                </a:lnTo>
                <a:lnTo>
                  <a:pt x="453" y="317"/>
                </a:lnTo>
                <a:lnTo>
                  <a:pt x="226" y="136"/>
                </a:lnTo>
                <a:lnTo>
                  <a:pt x="362" y="45"/>
                </a:lnTo>
                <a:lnTo>
                  <a:pt x="136" y="0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1757903250">
                  <a:custGeom>
                    <a:avLst/>
                    <a:gdLst>
                      <a:gd name="connsiteX0" fmla="*/ 203374 w 1152914"/>
                      <a:gd name="connsiteY0" fmla="*/ 0 h 1356280"/>
                      <a:gd name="connsiteX1" fmla="*/ 0 w 1152914"/>
                      <a:gd name="connsiteY1" fmla="*/ 406748 h 1356280"/>
                      <a:gd name="connsiteX2" fmla="*/ 203374 w 1152914"/>
                      <a:gd name="connsiteY2" fmla="*/ 339476 h 1356280"/>
                      <a:gd name="connsiteX3" fmla="*/ 337919 w 1152914"/>
                      <a:gd name="connsiteY3" fmla="*/ 542783 h 1356280"/>
                      <a:gd name="connsiteX4" fmla="*/ 134545 w 1152914"/>
                      <a:gd name="connsiteY4" fmla="*/ 746225 h 1356280"/>
                      <a:gd name="connsiteX5" fmla="*/ 541293 w 1152914"/>
                      <a:gd name="connsiteY5" fmla="*/ 949531 h 1356280"/>
                      <a:gd name="connsiteX6" fmla="*/ 337919 w 1152914"/>
                      <a:gd name="connsiteY6" fmla="*/ 1085566 h 1356280"/>
                      <a:gd name="connsiteX7" fmla="*/ 677336 w 1152914"/>
                      <a:gd name="connsiteY7" fmla="*/ 1356279 h 1356280"/>
                      <a:gd name="connsiteX8" fmla="*/ 1152914 w 1152914"/>
                      <a:gd name="connsiteY8" fmla="*/ 1356279 h 1356280"/>
                      <a:gd name="connsiteX9" fmla="*/ 744667 w 1152914"/>
                      <a:gd name="connsiteY9" fmla="*/ 1085566 h 1356280"/>
                      <a:gd name="connsiteX10" fmla="*/ 880711 w 1152914"/>
                      <a:gd name="connsiteY10" fmla="*/ 813496 h 1356280"/>
                      <a:gd name="connsiteX11" fmla="*/ 474078 w 1152914"/>
                      <a:gd name="connsiteY11" fmla="*/ 677326 h 1356280"/>
                      <a:gd name="connsiteX12" fmla="*/ 677336 w 1152914"/>
                      <a:gd name="connsiteY12" fmla="*/ 474019 h 1356280"/>
                      <a:gd name="connsiteX13" fmla="*/ 337919 w 1152914"/>
                      <a:gd name="connsiteY13" fmla="*/ 203306 h 1356280"/>
                      <a:gd name="connsiteX14" fmla="*/ 541293 w 1152914"/>
                      <a:gd name="connsiteY14" fmla="*/ 67271 h 1356280"/>
                      <a:gd name="connsiteX15" fmla="*/ 203374 w 1152914"/>
                      <a:gd name="connsiteY15" fmla="*/ 0 h 135628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1152914" h="1356280" fill="none" extrusionOk="0">
                        <a:moveTo>
                          <a:pt x="203374" y="0"/>
                        </a:moveTo>
                        <a:cubicBezTo>
                          <a:pt x="153384" y="105505"/>
                          <a:pt x="47447" y="222817"/>
                          <a:pt x="0" y="406748"/>
                        </a:cubicBezTo>
                        <a:cubicBezTo>
                          <a:pt x="82175" y="358647"/>
                          <a:pt x="159641" y="358074"/>
                          <a:pt x="203374" y="339476"/>
                        </a:cubicBezTo>
                        <a:cubicBezTo>
                          <a:pt x="281147" y="419297"/>
                          <a:pt x="260426" y="450601"/>
                          <a:pt x="337919" y="542783"/>
                        </a:cubicBezTo>
                        <a:cubicBezTo>
                          <a:pt x="250009" y="656599"/>
                          <a:pt x="184909" y="656860"/>
                          <a:pt x="134545" y="746225"/>
                        </a:cubicBezTo>
                        <a:cubicBezTo>
                          <a:pt x="350236" y="810121"/>
                          <a:pt x="402283" y="885724"/>
                          <a:pt x="541293" y="949531"/>
                        </a:cubicBezTo>
                        <a:cubicBezTo>
                          <a:pt x="458207" y="1033719"/>
                          <a:pt x="371165" y="1035107"/>
                          <a:pt x="337919" y="1085566"/>
                        </a:cubicBezTo>
                        <a:cubicBezTo>
                          <a:pt x="490183" y="1160308"/>
                          <a:pt x="522913" y="1237441"/>
                          <a:pt x="677336" y="1356279"/>
                        </a:cubicBezTo>
                        <a:cubicBezTo>
                          <a:pt x="849745" y="1302610"/>
                          <a:pt x="1014025" y="1362566"/>
                          <a:pt x="1152914" y="1356279"/>
                        </a:cubicBezTo>
                        <a:cubicBezTo>
                          <a:pt x="995334" y="1270016"/>
                          <a:pt x="853730" y="1114107"/>
                          <a:pt x="744667" y="1085566"/>
                        </a:cubicBezTo>
                        <a:cubicBezTo>
                          <a:pt x="802796" y="955279"/>
                          <a:pt x="865590" y="896531"/>
                          <a:pt x="880711" y="813496"/>
                        </a:cubicBezTo>
                        <a:cubicBezTo>
                          <a:pt x="713311" y="774099"/>
                          <a:pt x="605163" y="686119"/>
                          <a:pt x="474078" y="677326"/>
                        </a:cubicBezTo>
                        <a:cubicBezTo>
                          <a:pt x="519533" y="609657"/>
                          <a:pt x="594803" y="568950"/>
                          <a:pt x="677336" y="474019"/>
                        </a:cubicBezTo>
                        <a:cubicBezTo>
                          <a:pt x="551706" y="416277"/>
                          <a:pt x="476456" y="310878"/>
                          <a:pt x="337919" y="203306"/>
                        </a:cubicBezTo>
                        <a:cubicBezTo>
                          <a:pt x="423310" y="132664"/>
                          <a:pt x="496840" y="111569"/>
                          <a:pt x="541293" y="67271"/>
                        </a:cubicBezTo>
                        <a:cubicBezTo>
                          <a:pt x="418753" y="77611"/>
                          <a:pt x="291965" y="-914"/>
                          <a:pt x="203374" y="0"/>
                        </a:cubicBezTo>
                        <a:close/>
                      </a:path>
                      <a:path w="1152914" h="1356280" stroke="0" extrusionOk="0">
                        <a:moveTo>
                          <a:pt x="203374" y="0"/>
                        </a:moveTo>
                        <a:cubicBezTo>
                          <a:pt x="131476" y="165114"/>
                          <a:pt x="52302" y="276017"/>
                          <a:pt x="0" y="406748"/>
                        </a:cubicBezTo>
                        <a:cubicBezTo>
                          <a:pt x="43074" y="388346"/>
                          <a:pt x="134228" y="367196"/>
                          <a:pt x="203374" y="339476"/>
                        </a:cubicBezTo>
                        <a:cubicBezTo>
                          <a:pt x="260741" y="420546"/>
                          <a:pt x="292901" y="502524"/>
                          <a:pt x="337919" y="542783"/>
                        </a:cubicBezTo>
                        <a:cubicBezTo>
                          <a:pt x="296654" y="622597"/>
                          <a:pt x="204837" y="670801"/>
                          <a:pt x="134545" y="746225"/>
                        </a:cubicBezTo>
                        <a:cubicBezTo>
                          <a:pt x="297029" y="767814"/>
                          <a:pt x="427473" y="924862"/>
                          <a:pt x="541293" y="949531"/>
                        </a:cubicBezTo>
                        <a:cubicBezTo>
                          <a:pt x="452499" y="1013994"/>
                          <a:pt x="404140" y="1038602"/>
                          <a:pt x="337919" y="1085566"/>
                        </a:cubicBezTo>
                        <a:cubicBezTo>
                          <a:pt x="434060" y="1136624"/>
                          <a:pt x="562593" y="1269519"/>
                          <a:pt x="677336" y="1356279"/>
                        </a:cubicBezTo>
                        <a:cubicBezTo>
                          <a:pt x="826463" y="1351077"/>
                          <a:pt x="987441" y="1365865"/>
                          <a:pt x="1152914" y="1356279"/>
                        </a:cubicBezTo>
                        <a:cubicBezTo>
                          <a:pt x="1041669" y="1333354"/>
                          <a:pt x="882014" y="1171464"/>
                          <a:pt x="744667" y="1085566"/>
                        </a:cubicBezTo>
                        <a:cubicBezTo>
                          <a:pt x="790156" y="950387"/>
                          <a:pt x="842912" y="938581"/>
                          <a:pt x="880711" y="813496"/>
                        </a:cubicBezTo>
                        <a:cubicBezTo>
                          <a:pt x="713447" y="782828"/>
                          <a:pt x="608959" y="706281"/>
                          <a:pt x="474078" y="677326"/>
                        </a:cubicBezTo>
                        <a:cubicBezTo>
                          <a:pt x="557260" y="567811"/>
                          <a:pt x="627561" y="566970"/>
                          <a:pt x="677336" y="474019"/>
                        </a:cubicBezTo>
                        <a:cubicBezTo>
                          <a:pt x="587895" y="442889"/>
                          <a:pt x="456791" y="276764"/>
                          <a:pt x="337919" y="203306"/>
                        </a:cubicBezTo>
                        <a:cubicBezTo>
                          <a:pt x="426165" y="122240"/>
                          <a:pt x="464853" y="144615"/>
                          <a:pt x="541293" y="67271"/>
                        </a:cubicBezTo>
                        <a:cubicBezTo>
                          <a:pt x="439769" y="48345"/>
                          <a:pt x="311047" y="-19865"/>
                          <a:pt x="203374" y="0"/>
                        </a:cubicBezTo>
                        <a:close/>
                      </a:path>
                    </a:pathLst>
                  </a:custGeom>
                  <ask:type>
                    <ask:lineSketchNone/>
                  </ask:type>
                </ask:lineSketchStyleProps>
              </a:ext>
            </a:extLst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24" name="Freeform 22">
            <a:extLst>
              <a:ext uri="{FF2B5EF4-FFF2-40B4-BE49-F238E27FC236}">
                <a16:creationId xmlns:a16="http://schemas.microsoft.com/office/drawing/2014/main" id="{093090BB-0014-4ACD-BB44-F913AD1A4268}"/>
              </a:ext>
            </a:extLst>
          </p:cNvPr>
          <p:cNvSpPr>
            <a:spLocks/>
          </p:cNvSpPr>
          <p:nvPr/>
        </p:nvSpPr>
        <p:spPr bwMode="auto">
          <a:xfrm>
            <a:off x="8159248" y="2823137"/>
            <a:ext cx="1220204" cy="1357776"/>
          </a:xfrm>
          <a:custGeom>
            <a:avLst/>
            <a:gdLst>
              <a:gd name="T0" fmla="*/ 544 w 816"/>
              <a:gd name="T1" fmla="*/ 0 h 908"/>
              <a:gd name="T2" fmla="*/ 816 w 816"/>
              <a:gd name="T3" fmla="*/ 318 h 908"/>
              <a:gd name="T4" fmla="*/ 589 w 816"/>
              <a:gd name="T5" fmla="*/ 363 h 908"/>
              <a:gd name="T6" fmla="*/ 635 w 816"/>
              <a:gd name="T7" fmla="*/ 545 h 908"/>
              <a:gd name="T8" fmla="*/ 408 w 816"/>
              <a:gd name="T9" fmla="*/ 590 h 908"/>
              <a:gd name="T10" fmla="*/ 363 w 816"/>
              <a:gd name="T11" fmla="*/ 817 h 908"/>
              <a:gd name="T12" fmla="*/ 499 w 816"/>
              <a:gd name="T13" fmla="*/ 908 h 908"/>
              <a:gd name="T14" fmla="*/ 0 w 816"/>
              <a:gd name="T15" fmla="*/ 908 h 908"/>
              <a:gd name="T16" fmla="*/ 0 w 816"/>
              <a:gd name="T17" fmla="*/ 636 h 908"/>
              <a:gd name="T18" fmla="*/ 136 w 816"/>
              <a:gd name="T19" fmla="*/ 726 h 908"/>
              <a:gd name="T20" fmla="*/ 181 w 816"/>
              <a:gd name="T21" fmla="*/ 454 h 908"/>
              <a:gd name="T22" fmla="*/ 363 w 816"/>
              <a:gd name="T23" fmla="*/ 454 h 908"/>
              <a:gd name="T24" fmla="*/ 272 w 816"/>
              <a:gd name="T25" fmla="*/ 227 h 908"/>
              <a:gd name="T26" fmla="*/ 499 w 816"/>
              <a:gd name="T27" fmla="*/ 182 h 908"/>
              <a:gd name="T28" fmla="*/ 544 w 816"/>
              <a:gd name="T29" fmla="*/ 0 h 9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816" h="908">
                <a:moveTo>
                  <a:pt x="544" y="0"/>
                </a:moveTo>
                <a:lnTo>
                  <a:pt x="816" y="318"/>
                </a:lnTo>
                <a:lnTo>
                  <a:pt x="589" y="363"/>
                </a:lnTo>
                <a:lnTo>
                  <a:pt x="635" y="545"/>
                </a:lnTo>
                <a:lnTo>
                  <a:pt x="408" y="590"/>
                </a:lnTo>
                <a:lnTo>
                  <a:pt x="363" y="817"/>
                </a:lnTo>
                <a:lnTo>
                  <a:pt x="499" y="908"/>
                </a:lnTo>
                <a:lnTo>
                  <a:pt x="0" y="908"/>
                </a:lnTo>
                <a:lnTo>
                  <a:pt x="0" y="636"/>
                </a:lnTo>
                <a:lnTo>
                  <a:pt x="136" y="726"/>
                </a:lnTo>
                <a:lnTo>
                  <a:pt x="181" y="454"/>
                </a:lnTo>
                <a:lnTo>
                  <a:pt x="363" y="454"/>
                </a:lnTo>
                <a:lnTo>
                  <a:pt x="272" y="227"/>
                </a:lnTo>
                <a:lnTo>
                  <a:pt x="499" y="182"/>
                </a:lnTo>
                <a:lnTo>
                  <a:pt x="544" y="0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1147623770">
                  <a:custGeom>
                    <a:avLst/>
                    <a:gdLst>
                      <a:gd name="connsiteX0" fmla="*/ 813510 w 1220204"/>
                      <a:gd name="connsiteY0" fmla="*/ 0 h 1357776"/>
                      <a:gd name="connsiteX1" fmla="*/ 1016857 w 1220204"/>
                      <a:gd name="connsiteY1" fmla="*/ 237747 h 1357776"/>
                      <a:gd name="connsiteX2" fmla="*/ 1220204 w 1220204"/>
                      <a:gd name="connsiteY2" fmla="*/ 475493 h 1357776"/>
                      <a:gd name="connsiteX3" fmla="*/ 880743 w 1220204"/>
                      <a:gd name="connsiteY3" fmla="*/ 542838 h 1357776"/>
                      <a:gd name="connsiteX4" fmla="*/ 949562 w 1220204"/>
                      <a:gd name="connsiteY4" fmla="*/ 814937 h 1357776"/>
                      <a:gd name="connsiteX5" fmla="*/ 610102 w 1220204"/>
                      <a:gd name="connsiteY5" fmla="*/ 882282 h 1357776"/>
                      <a:gd name="connsiteX6" fmla="*/ 542868 w 1220204"/>
                      <a:gd name="connsiteY6" fmla="*/ 1221726 h 1357776"/>
                      <a:gd name="connsiteX7" fmla="*/ 746154 w 1220204"/>
                      <a:gd name="connsiteY7" fmla="*/ 1357776 h 1357776"/>
                      <a:gd name="connsiteX8" fmla="*/ 395462 w 1220204"/>
                      <a:gd name="connsiteY8" fmla="*/ 1357776 h 1357776"/>
                      <a:gd name="connsiteX9" fmla="*/ 0 w 1220204"/>
                      <a:gd name="connsiteY9" fmla="*/ 1357776 h 1357776"/>
                      <a:gd name="connsiteX10" fmla="*/ 0 w 1220204"/>
                      <a:gd name="connsiteY10" fmla="*/ 950986 h 1357776"/>
                      <a:gd name="connsiteX11" fmla="*/ 203408 w 1220204"/>
                      <a:gd name="connsiteY11" fmla="*/ 1085677 h 1357776"/>
                      <a:gd name="connsiteX12" fmla="*/ 270641 w 1220204"/>
                      <a:gd name="connsiteY12" fmla="*/ 678888 h 1357776"/>
                      <a:gd name="connsiteX13" fmla="*/ 542868 w 1220204"/>
                      <a:gd name="connsiteY13" fmla="*/ 678888 h 1357776"/>
                      <a:gd name="connsiteX14" fmla="*/ 406693 w 1220204"/>
                      <a:gd name="connsiteY14" fmla="*/ 339444 h 1357776"/>
                      <a:gd name="connsiteX15" fmla="*/ 746154 w 1220204"/>
                      <a:gd name="connsiteY15" fmla="*/ 272098 h 1357776"/>
                      <a:gd name="connsiteX16" fmla="*/ 813510 w 1220204"/>
                      <a:gd name="connsiteY16" fmla="*/ 0 h 135777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</a:cxnLst>
                    <a:rect l="l" t="t" r="r" b="b"/>
                    <a:pathLst>
                      <a:path w="1220204" h="1357776" fill="none" extrusionOk="0">
                        <a:moveTo>
                          <a:pt x="813510" y="0"/>
                        </a:moveTo>
                        <a:cubicBezTo>
                          <a:pt x="901874" y="60634"/>
                          <a:pt x="931384" y="189234"/>
                          <a:pt x="1016857" y="237747"/>
                        </a:cubicBezTo>
                        <a:cubicBezTo>
                          <a:pt x="1102330" y="286260"/>
                          <a:pt x="1131626" y="401394"/>
                          <a:pt x="1220204" y="475493"/>
                        </a:cubicBezTo>
                        <a:cubicBezTo>
                          <a:pt x="1123936" y="532593"/>
                          <a:pt x="958346" y="517940"/>
                          <a:pt x="880743" y="542838"/>
                        </a:cubicBezTo>
                        <a:cubicBezTo>
                          <a:pt x="915085" y="599415"/>
                          <a:pt x="911615" y="694819"/>
                          <a:pt x="949562" y="814937"/>
                        </a:cubicBezTo>
                        <a:cubicBezTo>
                          <a:pt x="808801" y="847106"/>
                          <a:pt x="696613" y="864627"/>
                          <a:pt x="610102" y="882282"/>
                        </a:cubicBezTo>
                        <a:cubicBezTo>
                          <a:pt x="563877" y="986037"/>
                          <a:pt x="560003" y="1105930"/>
                          <a:pt x="542868" y="1221726"/>
                        </a:cubicBezTo>
                        <a:cubicBezTo>
                          <a:pt x="647805" y="1264281"/>
                          <a:pt x="681294" y="1316752"/>
                          <a:pt x="746154" y="1357776"/>
                        </a:cubicBezTo>
                        <a:cubicBezTo>
                          <a:pt x="575995" y="1389683"/>
                          <a:pt x="476386" y="1331142"/>
                          <a:pt x="395462" y="1357776"/>
                        </a:cubicBezTo>
                        <a:cubicBezTo>
                          <a:pt x="314538" y="1384410"/>
                          <a:pt x="139974" y="1326523"/>
                          <a:pt x="0" y="1357776"/>
                        </a:cubicBezTo>
                        <a:cubicBezTo>
                          <a:pt x="-47173" y="1267295"/>
                          <a:pt x="17629" y="1136933"/>
                          <a:pt x="0" y="950986"/>
                        </a:cubicBezTo>
                        <a:cubicBezTo>
                          <a:pt x="117214" y="994133"/>
                          <a:pt x="134871" y="1066692"/>
                          <a:pt x="203408" y="1085677"/>
                        </a:cubicBezTo>
                        <a:cubicBezTo>
                          <a:pt x="193777" y="926565"/>
                          <a:pt x="252292" y="864115"/>
                          <a:pt x="270641" y="678888"/>
                        </a:cubicBezTo>
                        <a:cubicBezTo>
                          <a:pt x="361748" y="659241"/>
                          <a:pt x="469131" y="680348"/>
                          <a:pt x="542868" y="678888"/>
                        </a:cubicBezTo>
                        <a:cubicBezTo>
                          <a:pt x="468514" y="522449"/>
                          <a:pt x="492771" y="491582"/>
                          <a:pt x="406693" y="339444"/>
                        </a:cubicBezTo>
                        <a:cubicBezTo>
                          <a:pt x="555332" y="270828"/>
                          <a:pt x="582949" y="324458"/>
                          <a:pt x="746154" y="272098"/>
                        </a:cubicBezTo>
                        <a:cubicBezTo>
                          <a:pt x="742628" y="198045"/>
                          <a:pt x="823872" y="94078"/>
                          <a:pt x="813510" y="0"/>
                        </a:cubicBezTo>
                        <a:close/>
                      </a:path>
                      <a:path w="1220204" h="1357776" stroke="0" extrusionOk="0">
                        <a:moveTo>
                          <a:pt x="813510" y="0"/>
                        </a:moveTo>
                        <a:cubicBezTo>
                          <a:pt x="872413" y="65275"/>
                          <a:pt x="916987" y="166342"/>
                          <a:pt x="1008723" y="228237"/>
                        </a:cubicBezTo>
                        <a:cubicBezTo>
                          <a:pt x="1100459" y="290132"/>
                          <a:pt x="1118130" y="373303"/>
                          <a:pt x="1220204" y="475493"/>
                        </a:cubicBezTo>
                        <a:cubicBezTo>
                          <a:pt x="1131136" y="524321"/>
                          <a:pt x="978031" y="507186"/>
                          <a:pt x="880743" y="542838"/>
                        </a:cubicBezTo>
                        <a:cubicBezTo>
                          <a:pt x="910944" y="597873"/>
                          <a:pt x="909083" y="680532"/>
                          <a:pt x="949562" y="814937"/>
                        </a:cubicBezTo>
                        <a:cubicBezTo>
                          <a:pt x="874987" y="865246"/>
                          <a:pt x="727866" y="828302"/>
                          <a:pt x="610102" y="882282"/>
                        </a:cubicBezTo>
                        <a:cubicBezTo>
                          <a:pt x="605394" y="987314"/>
                          <a:pt x="570377" y="1110219"/>
                          <a:pt x="542868" y="1221726"/>
                        </a:cubicBezTo>
                        <a:cubicBezTo>
                          <a:pt x="637779" y="1276161"/>
                          <a:pt x="647069" y="1299105"/>
                          <a:pt x="746154" y="1357776"/>
                        </a:cubicBezTo>
                        <a:cubicBezTo>
                          <a:pt x="654025" y="1392978"/>
                          <a:pt x="528726" y="1333456"/>
                          <a:pt x="395462" y="1357776"/>
                        </a:cubicBezTo>
                        <a:cubicBezTo>
                          <a:pt x="262198" y="1382096"/>
                          <a:pt x="117960" y="1330711"/>
                          <a:pt x="0" y="1357776"/>
                        </a:cubicBezTo>
                        <a:cubicBezTo>
                          <a:pt x="-44451" y="1223415"/>
                          <a:pt x="27802" y="1105895"/>
                          <a:pt x="0" y="950986"/>
                        </a:cubicBezTo>
                        <a:cubicBezTo>
                          <a:pt x="62252" y="986122"/>
                          <a:pt x="105692" y="1038689"/>
                          <a:pt x="203408" y="1085677"/>
                        </a:cubicBezTo>
                        <a:cubicBezTo>
                          <a:pt x="207684" y="969393"/>
                          <a:pt x="277572" y="855296"/>
                          <a:pt x="270641" y="678888"/>
                        </a:cubicBezTo>
                        <a:cubicBezTo>
                          <a:pt x="336813" y="660321"/>
                          <a:pt x="438054" y="682309"/>
                          <a:pt x="542868" y="678888"/>
                        </a:cubicBezTo>
                        <a:cubicBezTo>
                          <a:pt x="496408" y="570362"/>
                          <a:pt x="444621" y="413438"/>
                          <a:pt x="406693" y="339444"/>
                        </a:cubicBezTo>
                        <a:cubicBezTo>
                          <a:pt x="483324" y="312235"/>
                          <a:pt x="670835" y="290255"/>
                          <a:pt x="746154" y="272098"/>
                        </a:cubicBezTo>
                        <a:cubicBezTo>
                          <a:pt x="760786" y="203745"/>
                          <a:pt x="822852" y="69808"/>
                          <a:pt x="813510" y="0"/>
                        </a:cubicBezTo>
                        <a:close/>
                      </a:path>
                    </a:pathLst>
                  </a:custGeom>
                  <ask:type>
                    <ask:lineSketchNone/>
                  </ask:type>
                </ask:lineSketchStyleProps>
              </a:ext>
            </a:extLst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25" name="Freeform 24">
            <a:extLst>
              <a:ext uri="{FF2B5EF4-FFF2-40B4-BE49-F238E27FC236}">
                <a16:creationId xmlns:a16="http://schemas.microsoft.com/office/drawing/2014/main" id="{0D57F1C6-2C90-47B4-8BE0-91A4F329F045}"/>
              </a:ext>
            </a:extLst>
          </p:cNvPr>
          <p:cNvSpPr>
            <a:spLocks/>
          </p:cNvSpPr>
          <p:nvPr/>
        </p:nvSpPr>
        <p:spPr bwMode="auto">
          <a:xfrm>
            <a:off x="461909" y="4908581"/>
            <a:ext cx="1492358" cy="1288990"/>
          </a:xfrm>
          <a:custGeom>
            <a:avLst/>
            <a:gdLst>
              <a:gd name="T0" fmla="*/ 318 w 998"/>
              <a:gd name="T1" fmla="*/ 136 h 862"/>
              <a:gd name="T2" fmla="*/ 0 w 998"/>
              <a:gd name="T3" fmla="*/ 454 h 862"/>
              <a:gd name="T4" fmla="*/ 227 w 998"/>
              <a:gd name="T5" fmla="*/ 862 h 862"/>
              <a:gd name="T6" fmla="*/ 273 w 998"/>
              <a:gd name="T7" fmla="*/ 635 h 862"/>
              <a:gd name="T8" fmla="*/ 771 w 998"/>
              <a:gd name="T9" fmla="*/ 590 h 862"/>
              <a:gd name="T10" fmla="*/ 726 w 998"/>
              <a:gd name="T11" fmla="*/ 817 h 862"/>
              <a:gd name="T12" fmla="*/ 998 w 998"/>
              <a:gd name="T13" fmla="*/ 408 h 862"/>
              <a:gd name="T14" fmla="*/ 771 w 998"/>
              <a:gd name="T15" fmla="*/ 0 h 862"/>
              <a:gd name="T16" fmla="*/ 726 w 998"/>
              <a:gd name="T17" fmla="*/ 227 h 862"/>
              <a:gd name="T18" fmla="*/ 273 w 998"/>
              <a:gd name="T19" fmla="*/ 318 h 862"/>
              <a:gd name="T20" fmla="*/ 318 w 998"/>
              <a:gd name="T21" fmla="*/ 136 h 8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998" h="862">
                <a:moveTo>
                  <a:pt x="318" y="136"/>
                </a:moveTo>
                <a:lnTo>
                  <a:pt x="0" y="454"/>
                </a:lnTo>
                <a:lnTo>
                  <a:pt x="227" y="862"/>
                </a:lnTo>
                <a:lnTo>
                  <a:pt x="273" y="635"/>
                </a:lnTo>
                <a:lnTo>
                  <a:pt x="771" y="590"/>
                </a:lnTo>
                <a:lnTo>
                  <a:pt x="726" y="817"/>
                </a:lnTo>
                <a:lnTo>
                  <a:pt x="998" y="408"/>
                </a:lnTo>
                <a:lnTo>
                  <a:pt x="771" y="0"/>
                </a:lnTo>
                <a:lnTo>
                  <a:pt x="726" y="227"/>
                </a:lnTo>
                <a:lnTo>
                  <a:pt x="273" y="318"/>
                </a:lnTo>
                <a:lnTo>
                  <a:pt x="318" y="136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3595183487">
                  <a:custGeom>
                    <a:avLst/>
                    <a:gdLst>
                      <a:gd name="connsiteX0" fmla="*/ 475465 w 1492358"/>
                      <a:gd name="connsiteY0" fmla="*/ 203402 h 1288990"/>
                      <a:gd name="connsiteX1" fmla="*/ 237733 w 1492358"/>
                      <a:gd name="connsiteY1" fmla="*/ 441157 h 1288990"/>
                      <a:gd name="connsiteX2" fmla="*/ 0 w 1492358"/>
                      <a:gd name="connsiteY2" fmla="*/ 678911 h 1288990"/>
                      <a:gd name="connsiteX3" fmla="*/ 176546 w 1492358"/>
                      <a:gd name="connsiteY3" fmla="*/ 996152 h 1288990"/>
                      <a:gd name="connsiteX4" fmla="*/ 339511 w 1492358"/>
                      <a:gd name="connsiteY4" fmla="*/ 1288990 h 1288990"/>
                      <a:gd name="connsiteX5" fmla="*/ 408159 w 1492358"/>
                      <a:gd name="connsiteY5" fmla="*/ 949598 h 1288990"/>
                      <a:gd name="connsiteX6" fmla="*/ 765609 w 1492358"/>
                      <a:gd name="connsiteY6" fmla="*/ 917301 h 1288990"/>
                      <a:gd name="connsiteX7" fmla="*/ 1152846 w 1492358"/>
                      <a:gd name="connsiteY7" fmla="*/ 882313 h 1288990"/>
                      <a:gd name="connsiteX8" fmla="*/ 1085690 w 1492358"/>
                      <a:gd name="connsiteY8" fmla="*/ 1221704 h 1288990"/>
                      <a:gd name="connsiteX9" fmla="*/ 1297157 w 1492358"/>
                      <a:gd name="connsiteY9" fmla="*/ 903658 h 1288990"/>
                      <a:gd name="connsiteX10" fmla="*/ 1492358 w 1492358"/>
                      <a:gd name="connsiteY10" fmla="*/ 610078 h 1288990"/>
                      <a:gd name="connsiteX11" fmla="*/ 1315812 w 1492358"/>
                      <a:gd name="connsiteY11" fmla="*/ 292837 h 1288990"/>
                      <a:gd name="connsiteX12" fmla="*/ 1152846 w 1492358"/>
                      <a:gd name="connsiteY12" fmla="*/ 0 h 1288990"/>
                      <a:gd name="connsiteX13" fmla="*/ 1085690 w 1492358"/>
                      <a:gd name="connsiteY13" fmla="*/ 339391 h 1288990"/>
                      <a:gd name="connsiteX14" fmla="*/ 767250 w 1492358"/>
                      <a:gd name="connsiteY14" fmla="*/ 403366 h 1288990"/>
                      <a:gd name="connsiteX15" fmla="*/ 408159 w 1492358"/>
                      <a:gd name="connsiteY15" fmla="*/ 475508 h 1288990"/>
                      <a:gd name="connsiteX16" fmla="*/ 475465 w 1492358"/>
                      <a:gd name="connsiteY16" fmla="*/ 203402 h 128899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</a:cxnLst>
                    <a:rect l="l" t="t" r="r" b="b"/>
                    <a:pathLst>
                      <a:path w="1492358" h="1288990" fill="none" extrusionOk="0">
                        <a:moveTo>
                          <a:pt x="475465" y="203402"/>
                        </a:moveTo>
                        <a:cubicBezTo>
                          <a:pt x="390745" y="337732"/>
                          <a:pt x="296614" y="356657"/>
                          <a:pt x="237733" y="441157"/>
                        </a:cubicBezTo>
                        <a:cubicBezTo>
                          <a:pt x="178852" y="525656"/>
                          <a:pt x="56663" y="573622"/>
                          <a:pt x="0" y="678911"/>
                        </a:cubicBezTo>
                        <a:cubicBezTo>
                          <a:pt x="75014" y="740374"/>
                          <a:pt x="136040" y="933943"/>
                          <a:pt x="176546" y="996152"/>
                        </a:cubicBezTo>
                        <a:cubicBezTo>
                          <a:pt x="217051" y="1058362"/>
                          <a:pt x="296231" y="1234026"/>
                          <a:pt x="339511" y="1288990"/>
                        </a:cubicBezTo>
                        <a:cubicBezTo>
                          <a:pt x="351840" y="1171359"/>
                          <a:pt x="406444" y="1063939"/>
                          <a:pt x="408159" y="949598"/>
                        </a:cubicBezTo>
                        <a:cubicBezTo>
                          <a:pt x="526193" y="922117"/>
                          <a:pt x="679216" y="950769"/>
                          <a:pt x="765609" y="917301"/>
                        </a:cubicBezTo>
                        <a:cubicBezTo>
                          <a:pt x="852002" y="883834"/>
                          <a:pt x="1062987" y="905069"/>
                          <a:pt x="1152846" y="882313"/>
                        </a:cubicBezTo>
                        <a:cubicBezTo>
                          <a:pt x="1162189" y="1014785"/>
                          <a:pt x="1076600" y="1115451"/>
                          <a:pt x="1085690" y="1221704"/>
                        </a:cubicBezTo>
                        <a:cubicBezTo>
                          <a:pt x="1148591" y="1076807"/>
                          <a:pt x="1258713" y="1016731"/>
                          <a:pt x="1297157" y="903658"/>
                        </a:cubicBezTo>
                        <a:cubicBezTo>
                          <a:pt x="1335601" y="790585"/>
                          <a:pt x="1463808" y="718538"/>
                          <a:pt x="1492358" y="610078"/>
                        </a:cubicBezTo>
                        <a:cubicBezTo>
                          <a:pt x="1415807" y="505252"/>
                          <a:pt x="1394935" y="391705"/>
                          <a:pt x="1315812" y="292837"/>
                        </a:cubicBezTo>
                        <a:cubicBezTo>
                          <a:pt x="1236689" y="193969"/>
                          <a:pt x="1213926" y="62609"/>
                          <a:pt x="1152846" y="0"/>
                        </a:cubicBezTo>
                        <a:cubicBezTo>
                          <a:pt x="1160486" y="145779"/>
                          <a:pt x="1068985" y="212165"/>
                          <a:pt x="1085690" y="339391"/>
                        </a:cubicBezTo>
                        <a:cubicBezTo>
                          <a:pt x="932404" y="373488"/>
                          <a:pt x="847409" y="378153"/>
                          <a:pt x="767250" y="403366"/>
                        </a:cubicBezTo>
                        <a:cubicBezTo>
                          <a:pt x="687091" y="428579"/>
                          <a:pt x="517524" y="448050"/>
                          <a:pt x="408159" y="475508"/>
                        </a:cubicBezTo>
                        <a:cubicBezTo>
                          <a:pt x="416326" y="391006"/>
                          <a:pt x="462312" y="284402"/>
                          <a:pt x="475465" y="203402"/>
                        </a:cubicBezTo>
                        <a:close/>
                      </a:path>
                      <a:path w="1492358" h="1288990" stroke="0" extrusionOk="0">
                        <a:moveTo>
                          <a:pt x="475465" y="203402"/>
                        </a:moveTo>
                        <a:cubicBezTo>
                          <a:pt x="423587" y="278206"/>
                          <a:pt x="309652" y="363110"/>
                          <a:pt x="232978" y="445912"/>
                        </a:cubicBezTo>
                        <a:cubicBezTo>
                          <a:pt x="156304" y="528714"/>
                          <a:pt x="52891" y="597459"/>
                          <a:pt x="0" y="678911"/>
                        </a:cubicBezTo>
                        <a:cubicBezTo>
                          <a:pt x="55654" y="766011"/>
                          <a:pt x="92651" y="856640"/>
                          <a:pt x="176546" y="996152"/>
                        </a:cubicBezTo>
                        <a:cubicBezTo>
                          <a:pt x="260441" y="1135664"/>
                          <a:pt x="246436" y="1191661"/>
                          <a:pt x="339511" y="1288990"/>
                        </a:cubicBezTo>
                        <a:cubicBezTo>
                          <a:pt x="351832" y="1161771"/>
                          <a:pt x="390843" y="1067465"/>
                          <a:pt x="408159" y="949598"/>
                        </a:cubicBezTo>
                        <a:cubicBezTo>
                          <a:pt x="574092" y="911506"/>
                          <a:pt x="622206" y="969634"/>
                          <a:pt x="780503" y="915956"/>
                        </a:cubicBezTo>
                        <a:cubicBezTo>
                          <a:pt x="938800" y="862278"/>
                          <a:pt x="1021538" y="924078"/>
                          <a:pt x="1152846" y="882313"/>
                        </a:cubicBezTo>
                        <a:cubicBezTo>
                          <a:pt x="1155304" y="1038113"/>
                          <a:pt x="1113808" y="1065482"/>
                          <a:pt x="1085690" y="1221704"/>
                        </a:cubicBezTo>
                        <a:cubicBezTo>
                          <a:pt x="1151402" y="1082242"/>
                          <a:pt x="1269924" y="987095"/>
                          <a:pt x="1293091" y="909775"/>
                        </a:cubicBezTo>
                        <a:cubicBezTo>
                          <a:pt x="1316258" y="832455"/>
                          <a:pt x="1457800" y="727994"/>
                          <a:pt x="1492358" y="610078"/>
                        </a:cubicBezTo>
                        <a:cubicBezTo>
                          <a:pt x="1411938" y="494477"/>
                          <a:pt x="1379861" y="387486"/>
                          <a:pt x="1319207" y="298938"/>
                        </a:cubicBezTo>
                        <a:cubicBezTo>
                          <a:pt x="1258553" y="210390"/>
                          <a:pt x="1219840" y="118141"/>
                          <a:pt x="1152846" y="0"/>
                        </a:cubicBezTo>
                        <a:cubicBezTo>
                          <a:pt x="1162079" y="161749"/>
                          <a:pt x="1100215" y="263070"/>
                          <a:pt x="1085690" y="339391"/>
                        </a:cubicBezTo>
                        <a:cubicBezTo>
                          <a:pt x="988011" y="378074"/>
                          <a:pt x="903086" y="357949"/>
                          <a:pt x="767250" y="403366"/>
                        </a:cubicBezTo>
                        <a:cubicBezTo>
                          <a:pt x="631414" y="448783"/>
                          <a:pt x="515303" y="438136"/>
                          <a:pt x="408159" y="475508"/>
                        </a:cubicBezTo>
                        <a:cubicBezTo>
                          <a:pt x="448639" y="389434"/>
                          <a:pt x="454828" y="296998"/>
                          <a:pt x="475465" y="203402"/>
                        </a:cubicBezTo>
                        <a:close/>
                      </a:path>
                    </a:pathLst>
                  </a:custGeom>
                  <ask:type>
                    <ask:lineSketchNone/>
                  </ask:type>
                </ask:lineSketchStyleProps>
              </a:ext>
            </a:extLst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26" name="Freeform 25">
            <a:extLst>
              <a:ext uri="{FF2B5EF4-FFF2-40B4-BE49-F238E27FC236}">
                <a16:creationId xmlns:a16="http://schemas.microsoft.com/office/drawing/2014/main" id="{DF0816E3-D796-4869-B202-311B963DFA27}"/>
              </a:ext>
            </a:extLst>
          </p:cNvPr>
          <p:cNvSpPr>
            <a:spLocks/>
          </p:cNvSpPr>
          <p:nvPr/>
        </p:nvSpPr>
        <p:spPr bwMode="auto">
          <a:xfrm>
            <a:off x="2404523" y="4770385"/>
            <a:ext cx="1425068" cy="1492356"/>
          </a:xfrm>
          <a:custGeom>
            <a:avLst/>
            <a:gdLst>
              <a:gd name="T0" fmla="*/ 227 w 953"/>
              <a:gd name="T1" fmla="*/ 726 h 998"/>
              <a:gd name="T2" fmla="*/ 182 w 953"/>
              <a:gd name="T3" fmla="*/ 227 h 998"/>
              <a:gd name="T4" fmla="*/ 0 w 953"/>
              <a:gd name="T5" fmla="*/ 182 h 998"/>
              <a:gd name="T6" fmla="*/ 499 w 953"/>
              <a:gd name="T7" fmla="*/ 0 h 998"/>
              <a:gd name="T8" fmla="*/ 953 w 953"/>
              <a:gd name="T9" fmla="*/ 227 h 998"/>
              <a:gd name="T10" fmla="*/ 771 w 953"/>
              <a:gd name="T11" fmla="*/ 273 h 998"/>
              <a:gd name="T12" fmla="*/ 771 w 953"/>
              <a:gd name="T13" fmla="*/ 772 h 998"/>
              <a:gd name="T14" fmla="*/ 907 w 953"/>
              <a:gd name="T15" fmla="*/ 772 h 998"/>
              <a:gd name="T16" fmla="*/ 408 w 953"/>
              <a:gd name="T17" fmla="*/ 998 h 998"/>
              <a:gd name="T18" fmla="*/ 45 w 953"/>
              <a:gd name="T19" fmla="*/ 772 h 998"/>
              <a:gd name="T20" fmla="*/ 227 w 953"/>
              <a:gd name="T21" fmla="*/ 726 h 9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953" h="998">
                <a:moveTo>
                  <a:pt x="227" y="726"/>
                </a:moveTo>
                <a:lnTo>
                  <a:pt x="182" y="227"/>
                </a:lnTo>
                <a:lnTo>
                  <a:pt x="0" y="182"/>
                </a:lnTo>
                <a:lnTo>
                  <a:pt x="499" y="0"/>
                </a:lnTo>
                <a:lnTo>
                  <a:pt x="953" y="227"/>
                </a:lnTo>
                <a:lnTo>
                  <a:pt x="771" y="273"/>
                </a:lnTo>
                <a:lnTo>
                  <a:pt x="771" y="772"/>
                </a:lnTo>
                <a:lnTo>
                  <a:pt x="907" y="772"/>
                </a:lnTo>
                <a:lnTo>
                  <a:pt x="408" y="998"/>
                </a:lnTo>
                <a:lnTo>
                  <a:pt x="45" y="772"/>
                </a:lnTo>
                <a:lnTo>
                  <a:pt x="227" y="726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938123460">
                  <a:custGeom>
                    <a:avLst/>
                    <a:gdLst>
                      <a:gd name="connsiteX0" fmla="*/ 339451 w 1425068"/>
                      <a:gd name="connsiteY0" fmla="*/ 1085688 h 1492356"/>
                      <a:gd name="connsiteX1" fmla="*/ 272187 w 1425068"/>
                      <a:gd name="connsiteY1" fmla="*/ 339510 h 1492356"/>
                      <a:gd name="connsiteX2" fmla="*/ 0 w 1425068"/>
                      <a:gd name="connsiteY2" fmla="*/ 272205 h 1492356"/>
                      <a:gd name="connsiteX3" fmla="*/ 365621 w 1425068"/>
                      <a:gd name="connsiteY3" fmla="*/ 138825 h 1492356"/>
                      <a:gd name="connsiteX4" fmla="*/ 746165 w 1425068"/>
                      <a:gd name="connsiteY4" fmla="*/ 0 h 1492356"/>
                      <a:gd name="connsiteX5" fmla="*/ 1065249 w 1425068"/>
                      <a:gd name="connsiteY5" fmla="*/ 159570 h 1492356"/>
                      <a:gd name="connsiteX6" fmla="*/ 1425068 w 1425068"/>
                      <a:gd name="connsiteY6" fmla="*/ 339510 h 1492356"/>
                      <a:gd name="connsiteX7" fmla="*/ 1152880 w 1425068"/>
                      <a:gd name="connsiteY7" fmla="*/ 408159 h 1492356"/>
                      <a:gd name="connsiteX8" fmla="*/ 1152880 w 1425068"/>
                      <a:gd name="connsiteY8" fmla="*/ 781248 h 1492356"/>
                      <a:gd name="connsiteX9" fmla="*/ 1152880 w 1425068"/>
                      <a:gd name="connsiteY9" fmla="*/ 1154337 h 1492356"/>
                      <a:gd name="connsiteX10" fmla="*/ 1356237 w 1425068"/>
                      <a:gd name="connsiteY10" fmla="*/ 1154337 h 1492356"/>
                      <a:gd name="connsiteX11" fmla="*/ 998077 w 1425068"/>
                      <a:gd name="connsiteY11" fmla="*/ 1316586 h 1492356"/>
                      <a:gd name="connsiteX12" fmla="*/ 610071 w 1425068"/>
                      <a:gd name="connsiteY12" fmla="*/ 1492356 h 1492356"/>
                      <a:gd name="connsiteX13" fmla="*/ 338667 w 1425068"/>
                      <a:gd name="connsiteY13" fmla="*/ 1323347 h 1492356"/>
                      <a:gd name="connsiteX14" fmla="*/ 67263 w 1425068"/>
                      <a:gd name="connsiteY14" fmla="*/ 1154337 h 1492356"/>
                      <a:gd name="connsiteX15" fmla="*/ 339451 w 1425068"/>
                      <a:gd name="connsiteY15" fmla="*/ 1085688 h 14923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1425068" h="1492356" fill="none" extrusionOk="0">
                        <a:moveTo>
                          <a:pt x="339451" y="1085688"/>
                        </a:moveTo>
                        <a:cubicBezTo>
                          <a:pt x="373840" y="833722"/>
                          <a:pt x="288017" y="593619"/>
                          <a:pt x="272187" y="339510"/>
                        </a:cubicBezTo>
                        <a:cubicBezTo>
                          <a:pt x="136922" y="307801"/>
                          <a:pt x="93564" y="281728"/>
                          <a:pt x="0" y="272205"/>
                        </a:cubicBezTo>
                        <a:cubicBezTo>
                          <a:pt x="132316" y="181244"/>
                          <a:pt x="248746" y="226027"/>
                          <a:pt x="365621" y="138825"/>
                        </a:cubicBezTo>
                        <a:cubicBezTo>
                          <a:pt x="482495" y="51623"/>
                          <a:pt x="656610" y="64196"/>
                          <a:pt x="746165" y="0"/>
                        </a:cubicBezTo>
                        <a:cubicBezTo>
                          <a:pt x="907083" y="42197"/>
                          <a:pt x="932077" y="139880"/>
                          <a:pt x="1065249" y="159570"/>
                        </a:cubicBezTo>
                        <a:cubicBezTo>
                          <a:pt x="1198421" y="179260"/>
                          <a:pt x="1242476" y="263486"/>
                          <a:pt x="1425068" y="339510"/>
                        </a:cubicBezTo>
                        <a:cubicBezTo>
                          <a:pt x="1327552" y="394276"/>
                          <a:pt x="1271671" y="365682"/>
                          <a:pt x="1152880" y="408159"/>
                        </a:cubicBezTo>
                        <a:cubicBezTo>
                          <a:pt x="1159196" y="495061"/>
                          <a:pt x="1122612" y="699923"/>
                          <a:pt x="1152880" y="781248"/>
                        </a:cubicBezTo>
                        <a:cubicBezTo>
                          <a:pt x="1183148" y="862573"/>
                          <a:pt x="1134601" y="1036743"/>
                          <a:pt x="1152880" y="1154337"/>
                        </a:cubicBezTo>
                        <a:cubicBezTo>
                          <a:pt x="1220224" y="1146674"/>
                          <a:pt x="1298380" y="1154519"/>
                          <a:pt x="1356237" y="1154337"/>
                        </a:cubicBezTo>
                        <a:cubicBezTo>
                          <a:pt x="1266020" y="1216590"/>
                          <a:pt x="1088059" y="1261496"/>
                          <a:pt x="998077" y="1316586"/>
                        </a:cubicBezTo>
                        <a:cubicBezTo>
                          <a:pt x="908095" y="1371676"/>
                          <a:pt x="684627" y="1427910"/>
                          <a:pt x="610071" y="1492356"/>
                        </a:cubicBezTo>
                        <a:cubicBezTo>
                          <a:pt x="507902" y="1447748"/>
                          <a:pt x="466379" y="1398874"/>
                          <a:pt x="338667" y="1323347"/>
                        </a:cubicBezTo>
                        <a:cubicBezTo>
                          <a:pt x="210955" y="1247819"/>
                          <a:pt x="197998" y="1225823"/>
                          <a:pt x="67263" y="1154337"/>
                        </a:cubicBezTo>
                        <a:cubicBezTo>
                          <a:pt x="194910" y="1103566"/>
                          <a:pt x="277541" y="1111367"/>
                          <a:pt x="339451" y="1085688"/>
                        </a:cubicBezTo>
                        <a:close/>
                      </a:path>
                      <a:path w="1425068" h="1492356" stroke="0" extrusionOk="0">
                        <a:moveTo>
                          <a:pt x="339451" y="1085688"/>
                        </a:moveTo>
                        <a:cubicBezTo>
                          <a:pt x="304509" y="809233"/>
                          <a:pt x="273767" y="618693"/>
                          <a:pt x="272187" y="339510"/>
                        </a:cubicBezTo>
                        <a:cubicBezTo>
                          <a:pt x="152766" y="328078"/>
                          <a:pt x="102958" y="280423"/>
                          <a:pt x="0" y="272205"/>
                        </a:cubicBezTo>
                        <a:cubicBezTo>
                          <a:pt x="155985" y="169192"/>
                          <a:pt x="233499" y="223981"/>
                          <a:pt x="365621" y="138825"/>
                        </a:cubicBezTo>
                        <a:cubicBezTo>
                          <a:pt x="497742" y="53669"/>
                          <a:pt x="636079" y="45110"/>
                          <a:pt x="746165" y="0"/>
                        </a:cubicBezTo>
                        <a:cubicBezTo>
                          <a:pt x="832658" y="21331"/>
                          <a:pt x="938592" y="115888"/>
                          <a:pt x="1065249" y="159570"/>
                        </a:cubicBezTo>
                        <a:cubicBezTo>
                          <a:pt x="1191907" y="203252"/>
                          <a:pt x="1269661" y="303288"/>
                          <a:pt x="1425068" y="339510"/>
                        </a:cubicBezTo>
                        <a:cubicBezTo>
                          <a:pt x="1335859" y="388793"/>
                          <a:pt x="1211697" y="376029"/>
                          <a:pt x="1152880" y="408159"/>
                        </a:cubicBezTo>
                        <a:cubicBezTo>
                          <a:pt x="1186616" y="565033"/>
                          <a:pt x="1150916" y="670656"/>
                          <a:pt x="1152880" y="758863"/>
                        </a:cubicBezTo>
                        <a:cubicBezTo>
                          <a:pt x="1154844" y="847070"/>
                          <a:pt x="1136144" y="1048357"/>
                          <a:pt x="1152880" y="1154337"/>
                        </a:cubicBezTo>
                        <a:cubicBezTo>
                          <a:pt x="1219925" y="1146013"/>
                          <a:pt x="1261263" y="1162176"/>
                          <a:pt x="1356237" y="1154337"/>
                        </a:cubicBezTo>
                        <a:cubicBezTo>
                          <a:pt x="1190656" y="1235473"/>
                          <a:pt x="1137358" y="1204997"/>
                          <a:pt x="968231" y="1330107"/>
                        </a:cubicBezTo>
                        <a:cubicBezTo>
                          <a:pt x="799104" y="1455217"/>
                          <a:pt x="702019" y="1444884"/>
                          <a:pt x="610071" y="1492356"/>
                        </a:cubicBezTo>
                        <a:cubicBezTo>
                          <a:pt x="468023" y="1434982"/>
                          <a:pt x="449522" y="1368026"/>
                          <a:pt x="349523" y="1330107"/>
                        </a:cubicBezTo>
                        <a:cubicBezTo>
                          <a:pt x="249524" y="1292188"/>
                          <a:pt x="186896" y="1198928"/>
                          <a:pt x="67263" y="1154337"/>
                        </a:cubicBezTo>
                        <a:cubicBezTo>
                          <a:pt x="169938" y="1097929"/>
                          <a:pt x="279298" y="1107413"/>
                          <a:pt x="339451" y="1085688"/>
                        </a:cubicBezTo>
                        <a:close/>
                      </a:path>
                    </a:pathLst>
                  </a:custGeom>
                  <ask:type>
                    <ask:lineSketchNone/>
                  </ask:type>
                </ask:lineSketchStyleProps>
              </a:ext>
            </a:extLst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27" name="Freeform 26">
            <a:extLst>
              <a:ext uri="{FF2B5EF4-FFF2-40B4-BE49-F238E27FC236}">
                <a16:creationId xmlns:a16="http://schemas.microsoft.com/office/drawing/2014/main" id="{1BC48D7C-4D28-4BC2-BE1A-280E814A8377}"/>
              </a:ext>
            </a:extLst>
          </p:cNvPr>
          <p:cNvSpPr>
            <a:spLocks/>
          </p:cNvSpPr>
          <p:nvPr/>
        </p:nvSpPr>
        <p:spPr bwMode="auto">
          <a:xfrm>
            <a:off x="7949614" y="4839216"/>
            <a:ext cx="1423572" cy="1356282"/>
          </a:xfrm>
          <a:custGeom>
            <a:avLst/>
            <a:gdLst>
              <a:gd name="T0" fmla="*/ 453 w 952"/>
              <a:gd name="T1" fmla="*/ 91 h 907"/>
              <a:gd name="T2" fmla="*/ 952 w 952"/>
              <a:gd name="T3" fmla="*/ 0 h 907"/>
              <a:gd name="T4" fmla="*/ 862 w 952"/>
              <a:gd name="T5" fmla="*/ 499 h 907"/>
              <a:gd name="T6" fmla="*/ 816 w 952"/>
              <a:gd name="T7" fmla="*/ 318 h 907"/>
              <a:gd name="T8" fmla="*/ 499 w 952"/>
              <a:gd name="T9" fmla="*/ 454 h 907"/>
              <a:gd name="T10" fmla="*/ 771 w 952"/>
              <a:gd name="T11" fmla="*/ 499 h 907"/>
              <a:gd name="T12" fmla="*/ 544 w 952"/>
              <a:gd name="T13" fmla="*/ 635 h 907"/>
              <a:gd name="T14" fmla="*/ 771 w 952"/>
              <a:gd name="T15" fmla="*/ 771 h 907"/>
              <a:gd name="T16" fmla="*/ 408 w 952"/>
              <a:gd name="T17" fmla="*/ 907 h 907"/>
              <a:gd name="T18" fmla="*/ 0 w 952"/>
              <a:gd name="T19" fmla="*/ 635 h 907"/>
              <a:gd name="T20" fmla="*/ 363 w 952"/>
              <a:gd name="T21" fmla="*/ 681 h 907"/>
              <a:gd name="T22" fmla="*/ 181 w 952"/>
              <a:gd name="T23" fmla="*/ 499 h 907"/>
              <a:gd name="T24" fmla="*/ 408 w 952"/>
              <a:gd name="T25" fmla="*/ 545 h 907"/>
              <a:gd name="T26" fmla="*/ 272 w 952"/>
              <a:gd name="T27" fmla="*/ 318 h 907"/>
              <a:gd name="T28" fmla="*/ 635 w 952"/>
              <a:gd name="T29" fmla="*/ 182 h 907"/>
              <a:gd name="T30" fmla="*/ 453 w 952"/>
              <a:gd name="T31" fmla="*/ 91 h 9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952" h="907">
                <a:moveTo>
                  <a:pt x="453" y="91"/>
                </a:moveTo>
                <a:lnTo>
                  <a:pt x="952" y="0"/>
                </a:lnTo>
                <a:lnTo>
                  <a:pt x="862" y="499"/>
                </a:lnTo>
                <a:lnTo>
                  <a:pt x="816" y="318"/>
                </a:lnTo>
                <a:lnTo>
                  <a:pt x="499" y="454"/>
                </a:lnTo>
                <a:lnTo>
                  <a:pt x="771" y="499"/>
                </a:lnTo>
                <a:lnTo>
                  <a:pt x="544" y="635"/>
                </a:lnTo>
                <a:lnTo>
                  <a:pt x="771" y="771"/>
                </a:lnTo>
                <a:lnTo>
                  <a:pt x="408" y="907"/>
                </a:lnTo>
                <a:lnTo>
                  <a:pt x="0" y="635"/>
                </a:lnTo>
                <a:lnTo>
                  <a:pt x="363" y="681"/>
                </a:lnTo>
                <a:lnTo>
                  <a:pt x="181" y="499"/>
                </a:lnTo>
                <a:lnTo>
                  <a:pt x="408" y="545"/>
                </a:lnTo>
                <a:lnTo>
                  <a:pt x="272" y="318"/>
                </a:lnTo>
                <a:lnTo>
                  <a:pt x="635" y="182"/>
                </a:lnTo>
                <a:lnTo>
                  <a:pt x="453" y="91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1950099168">
                  <a:custGeom>
                    <a:avLst/>
                    <a:gdLst>
                      <a:gd name="connsiteX0" fmla="*/ 677335 w 1423572"/>
                      <a:gd name="connsiteY0" fmla="*/ 136035 h 1356282"/>
                      <a:gd name="connsiteX1" fmla="*/ 1050454 w 1423572"/>
                      <a:gd name="connsiteY1" fmla="*/ 68018 h 1356282"/>
                      <a:gd name="connsiteX2" fmla="*/ 1423572 w 1423572"/>
                      <a:gd name="connsiteY2" fmla="*/ 0 h 1356282"/>
                      <a:gd name="connsiteX3" fmla="*/ 1356308 w 1423572"/>
                      <a:gd name="connsiteY3" fmla="*/ 373113 h 1356282"/>
                      <a:gd name="connsiteX4" fmla="*/ 1289044 w 1423572"/>
                      <a:gd name="connsiteY4" fmla="*/ 746226 h 1356282"/>
                      <a:gd name="connsiteX5" fmla="*/ 1220143 w 1423572"/>
                      <a:gd name="connsiteY5" fmla="*/ 475512 h 1356282"/>
                      <a:gd name="connsiteX6" fmla="*/ 746236 w 1423572"/>
                      <a:gd name="connsiteY6" fmla="*/ 678954 h 1356282"/>
                      <a:gd name="connsiteX7" fmla="*/ 1152950 w 1423572"/>
                      <a:gd name="connsiteY7" fmla="*/ 746226 h 1356282"/>
                      <a:gd name="connsiteX8" fmla="*/ 813429 w 1423572"/>
                      <a:gd name="connsiteY8" fmla="*/ 949533 h 1356282"/>
                      <a:gd name="connsiteX9" fmla="*/ 1152950 w 1423572"/>
                      <a:gd name="connsiteY9" fmla="*/ 1152975 h 1356282"/>
                      <a:gd name="connsiteX10" fmla="*/ 610142 w 1423572"/>
                      <a:gd name="connsiteY10" fmla="*/ 1356282 h 1356282"/>
                      <a:gd name="connsiteX11" fmla="*/ 305071 w 1423572"/>
                      <a:gd name="connsiteY11" fmla="*/ 1152908 h 1356282"/>
                      <a:gd name="connsiteX12" fmla="*/ 0 w 1423572"/>
                      <a:gd name="connsiteY12" fmla="*/ 949533 h 1356282"/>
                      <a:gd name="connsiteX13" fmla="*/ 542808 w 1423572"/>
                      <a:gd name="connsiteY13" fmla="*/ 1018296 h 1356282"/>
                      <a:gd name="connsiteX14" fmla="*/ 270621 w 1423572"/>
                      <a:gd name="connsiteY14" fmla="*/ 746226 h 1356282"/>
                      <a:gd name="connsiteX15" fmla="*/ 610142 w 1423572"/>
                      <a:gd name="connsiteY15" fmla="*/ 814989 h 1356282"/>
                      <a:gd name="connsiteX16" fmla="*/ 406714 w 1423572"/>
                      <a:gd name="connsiteY16" fmla="*/ 475512 h 1356282"/>
                      <a:gd name="connsiteX17" fmla="*/ 949522 w 1423572"/>
                      <a:gd name="connsiteY17" fmla="*/ 272205 h 1356282"/>
                      <a:gd name="connsiteX18" fmla="*/ 677335 w 1423572"/>
                      <a:gd name="connsiteY18" fmla="*/ 136035 h 135628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</a:cxnLst>
                    <a:rect l="l" t="t" r="r" b="b"/>
                    <a:pathLst>
                      <a:path w="1423572" h="1356282" fill="none" extrusionOk="0">
                        <a:moveTo>
                          <a:pt x="677335" y="136035"/>
                        </a:moveTo>
                        <a:cubicBezTo>
                          <a:pt x="753010" y="93620"/>
                          <a:pt x="926377" y="123882"/>
                          <a:pt x="1050454" y="68018"/>
                        </a:cubicBezTo>
                        <a:cubicBezTo>
                          <a:pt x="1174531" y="12154"/>
                          <a:pt x="1310885" y="42807"/>
                          <a:pt x="1423572" y="0"/>
                        </a:cubicBezTo>
                        <a:cubicBezTo>
                          <a:pt x="1414902" y="165636"/>
                          <a:pt x="1367300" y="214052"/>
                          <a:pt x="1356308" y="373113"/>
                        </a:cubicBezTo>
                        <a:cubicBezTo>
                          <a:pt x="1345316" y="532174"/>
                          <a:pt x="1305027" y="594611"/>
                          <a:pt x="1289044" y="746226"/>
                        </a:cubicBezTo>
                        <a:cubicBezTo>
                          <a:pt x="1264834" y="678728"/>
                          <a:pt x="1248863" y="534088"/>
                          <a:pt x="1220143" y="475512"/>
                        </a:cubicBezTo>
                        <a:cubicBezTo>
                          <a:pt x="1044366" y="571629"/>
                          <a:pt x="922654" y="594647"/>
                          <a:pt x="746236" y="678954"/>
                        </a:cubicBezTo>
                        <a:cubicBezTo>
                          <a:pt x="849728" y="676775"/>
                          <a:pt x="1062501" y="732265"/>
                          <a:pt x="1152950" y="746226"/>
                        </a:cubicBezTo>
                        <a:cubicBezTo>
                          <a:pt x="1079764" y="815306"/>
                          <a:pt x="866826" y="877824"/>
                          <a:pt x="813429" y="949533"/>
                        </a:cubicBezTo>
                        <a:cubicBezTo>
                          <a:pt x="981770" y="1048117"/>
                          <a:pt x="1038330" y="1106362"/>
                          <a:pt x="1152950" y="1152975"/>
                        </a:cubicBezTo>
                        <a:cubicBezTo>
                          <a:pt x="964988" y="1294202"/>
                          <a:pt x="836998" y="1239660"/>
                          <a:pt x="610142" y="1356282"/>
                        </a:cubicBezTo>
                        <a:cubicBezTo>
                          <a:pt x="517617" y="1322462"/>
                          <a:pt x="438445" y="1219992"/>
                          <a:pt x="305071" y="1152908"/>
                        </a:cubicBezTo>
                        <a:cubicBezTo>
                          <a:pt x="171697" y="1085824"/>
                          <a:pt x="94715" y="996874"/>
                          <a:pt x="0" y="949533"/>
                        </a:cubicBezTo>
                        <a:cubicBezTo>
                          <a:pt x="142745" y="907032"/>
                          <a:pt x="330990" y="1020491"/>
                          <a:pt x="542808" y="1018296"/>
                        </a:cubicBezTo>
                        <a:cubicBezTo>
                          <a:pt x="415475" y="941023"/>
                          <a:pt x="363818" y="786165"/>
                          <a:pt x="270621" y="746226"/>
                        </a:cubicBezTo>
                        <a:cubicBezTo>
                          <a:pt x="406976" y="740557"/>
                          <a:pt x="485567" y="800676"/>
                          <a:pt x="610142" y="814989"/>
                        </a:cubicBezTo>
                        <a:cubicBezTo>
                          <a:pt x="566513" y="747680"/>
                          <a:pt x="489930" y="611096"/>
                          <a:pt x="406714" y="475512"/>
                        </a:cubicBezTo>
                        <a:cubicBezTo>
                          <a:pt x="564595" y="378703"/>
                          <a:pt x="825367" y="388316"/>
                          <a:pt x="949522" y="272205"/>
                        </a:cubicBezTo>
                        <a:cubicBezTo>
                          <a:pt x="811113" y="215231"/>
                          <a:pt x="760334" y="146285"/>
                          <a:pt x="677335" y="136035"/>
                        </a:cubicBezTo>
                        <a:close/>
                      </a:path>
                      <a:path w="1423572" h="1356282" stroke="0" extrusionOk="0">
                        <a:moveTo>
                          <a:pt x="677335" y="136035"/>
                        </a:moveTo>
                        <a:cubicBezTo>
                          <a:pt x="772310" y="81385"/>
                          <a:pt x="900871" y="109459"/>
                          <a:pt x="1028066" y="72099"/>
                        </a:cubicBezTo>
                        <a:cubicBezTo>
                          <a:pt x="1155261" y="34738"/>
                          <a:pt x="1279357" y="28356"/>
                          <a:pt x="1423572" y="0"/>
                        </a:cubicBezTo>
                        <a:cubicBezTo>
                          <a:pt x="1426001" y="111138"/>
                          <a:pt x="1372849" y="262577"/>
                          <a:pt x="1360344" y="350726"/>
                        </a:cubicBezTo>
                        <a:cubicBezTo>
                          <a:pt x="1347839" y="438875"/>
                          <a:pt x="1280195" y="631426"/>
                          <a:pt x="1289044" y="746226"/>
                        </a:cubicBezTo>
                        <a:cubicBezTo>
                          <a:pt x="1245376" y="682300"/>
                          <a:pt x="1256691" y="558969"/>
                          <a:pt x="1220143" y="475512"/>
                        </a:cubicBezTo>
                        <a:cubicBezTo>
                          <a:pt x="1061857" y="549636"/>
                          <a:pt x="876957" y="574268"/>
                          <a:pt x="746236" y="678954"/>
                        </a:cubicBezTo>
                        <a:cubicBezTo>
                          <a:pt x="940731" y="696118"/>
                          <a:pt x="949689" y="730891"/>
                          <a:pt x="1152950" y="746226"/>
                        </a:cubicBezTo>
                        <a:cubicBezTo>
                          <a:pt x="1090367" y="810501"/>
                          <a:pt x="899715" y="893959"/>
                          <a:pt x="813429" y="949533"/>
                        </a:cubicBezTo>
                        <a:cubicBezTo>
                          <a:pt x="929285" y="1010910"/>
                          <a:pt x="976586" y="1069331"/>
                          <a:pt x="1152950" y="1152975"/>
                        </a:cubicBezTo>
                        <a:cubicBezTo>
                          <a:pt x="1060492" y="1250491"/>
                          <a:pt x="784253" y="1268084"/>
                          <a:pt x="610142" y="1356282"/>
                        </a:cubicBezTo>
                        <a:cubicBezTo>
                          <a:pt x="489581" y="1324937"/>
                          <a:pt x="398662" y="1178343"/>
                          <a:pt x="298970" y="1148840"/>
                        </a:cubicBezTo>
                        <a:cubicBezTo>
                          <a:pt x="199277" y="1119337"/>
                          <a:pt x="147486" y="1002535"/>
                          <a:pt x="0" y="949533"/>
                        </a:cubicBezTo>
                        <a:cubicBezTo>
                          <a:pt x="186973" y="923056"/>
                          <a:pt x="376908" y="1025384"/>
                          <a:pt x="542808" y="1018296"/>
                        </a:cubicBezTo>
                        <a:cubicBezTo>
                          <a:pt x="412967" y="923224"/>
                          <a:pt x="353562" y="791033"/>
                          <a:pt x="270621" y="746226"/>
                        </a:cubicBezTo>
                        <a:cubicBezTo>
                          <a:pt x="354344" y="742221"/>
                          <a:pt x="525494" y="824726"/>
                          <a:pt x="610142" y="814989"/>
                        </a:cubicBezTo>
                        <a:cubicBezTo>
                          <a:pt x="516313" y="746549"/>
                          <a:pt x="499566" y="603056"/>
                          <a:pt x="406714" y="475512"/>
                        </a:cubicBezTo>
                        <a:cubicBezTo>
                          <a:pt x="538293" y="412398"/>
                          <a:pt x="808725" y="349375"/>
                          <a:pt x="949522" y="272205"/>
                        </a:cubicBezTo>
                        <a:cubicBezTo>
                          <a:pt x="854382" y="245636"/>
                          <a:pt x="769007" y="144746"/>
                          <a:pt x="677335" y="136035"/>
                        </a:cubicBezTo>
                        <a:close/>
                      </a:path>
                    </a:pathLst>
                  </a:custGeom>
                  <ask:type>
                    <ask:lineSketchNone/>
                  </ask:type>
                </ask:lineSketchStyleProps>
              </a:ext>
            </a:extLst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28" name="Freeform 27">
            <a:extLst>
              <a:ext uri="{FF2B5EF4-FFF2-40B4-BE49-F238E27FC236}">
                <a16:creationId xmlns:a16="http://schemas.microsoft.com/office/drawing/2014/main" id="{112DF45D-C0B5-4173-B45A-845A6E7EF2AF}"/>
              </a:ext>
            </a:extLst>
          </p:cNvPr>
          <p:cNvSpPr>
            <a:spLocks/>
          </p:cNvSpPr>
          <p:nvPr/>
        </p:nvSpPr>
        <p:spPr bwMode="auto">
          <a:xfrm>
            <a:off x="2465501" y="2894528"/>
            <a:ext cx="1085624" cy="1356282"/>
          </a:xfrm>
          <a:custGeom>
            <a:avLst/>
            <a:gdLst>
              <a:gd name="T0" fmla="*/ 0 w 726"/>
              <a:gd name="T1" fmla="*/ 454 h 907"/>
              <a:gd name="T2" fmla="*/ 409 w 726"/>
              <a:gd name="T3" fmla="*/ 0 h 907"/>
              <a:gd name="T4" fmla="*/ 726 w 726"/>
              <a:gd name="T5" fmla="*/ 454 h 907"/>
              <a:gd name="T6" fmla="*/ 454 w 726"/>
              <a:gd name="T7" fmla="*/ 318 h 907"/>
              <a:gd name="T8" fmla="*/ 590 w 726"/>
              <a:gd name="T9" fmla="*/ 907 h 907"/>
              <a:gd name="T10" fmla="*/ 46 w 726"/>
              <a:gd name="T11" fmla="*/ 907 h 907"/>
              <a:gd name="T12" fmla="*/ 182 w 726"/>
              <a:gd name="T13" fmla="*/ 363 h 907"/>
              <a:gd name="T14" fmla="*/ 0 w 726"/>
              <a:gd name="T15" fmla="*/ 454 h 9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26" h="907">
                <a:moveTo>
                  <a:pt x="0" y="454"/>
                </a:moveTo>
                <a:lnTo>
                  <a:pt x="409" y="0"/>
                </a:lnTo>
                <a:lnTo>
                  <a:pt x="726" y="454"/>
                </a:lnTo>
                <a:lnTo>
                  <a:pt x="454" y="318"/>
                </a:lnTo>
                <a:lnTo>
                  <a:pt x="590" y="907"/>
                </a:lnTo>
                <a:lnTo>
                  <a:pt x="46" y="907"/>
                </a:lnTo>
                <a:lnTo>
                  <a:pt x="182" y="363"/>
                </a:lnTo>
                <a:lnTo>
                  <a:pt x="0" y="454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1533444169">
                  <a:custGeom>
                    <a:avLst/>
                    <a:gdLst>
                      <a:gd name="connsiteX0" fmla="*/ 0 w 1085624"/>
                      <a:gd name="connsiteY0" fmla="*/ 678954 h 1356282"/>
                      <a:gd name="connsiteX1" fmla="*/ 305820 w 1085624"/>
                      <a:gd name="connsiteY1" fmla="*/ 339477 h 1356282"/>
                      <a:gd name="connsiteX2" fmla="*/ 611640 w 1085624"/>
                      <a:gd name="connsiteY2" fmla="*/ 0 h 1356282"/>
                      <a:gd name="connsiteX3" fmla="*/ 853372 w 1085624"/>
                      <a:gd name="connsiteY3" fmla="*/ 346267 h 1356282"/>
                      <a:gd name="connsiteX4" fmla="*/ 1085624 w 1085624"/>
                      <a:gd name="connsiteY4" fmla="*/ 678954 h 1356282"/>
                      <a:gd name="connsiteX5" fmla="*/ 678840 w 1085624"/>
                      <a:gd name="connsiteY5" fmla="*/ 475512 h 1356282"/>
                      <a:gd name="connsiteX6" fmla="*/ 780563 w 1085624"/>
                      <a:gd name="connsiteY6" fmla="*/ 915897 h 1356282"/>
                      <a:gd name="connsiteX7" fmla="*/ 882286 w 1085624"/>
                      <a:gd name="connsiteY7" fmla="*/ 1356282 h 1356282"/>
                      <a:gd name="connsiteX8" fmla="*/ 475557 w 1085624"/>
                      <a:gd name="connsiteY8" fmla="*/ 1356282 h 1356282"/>
                      <a:gd name="connsiteX9" fmla="*/ 68828 w 1085624"/>
                      <a:gd name="connsiteY9" fmla="*/ 1356282 h 1356282"/>
                      <a:gd name="connsiteX10" fmla="*/ 170497 w 1085624"/>
                      <a:gd name="connsiteY10" fmla="*/ 949533 h 1356282"/>
                      <a:gd name="connsiteX11" fmla="*/ 272165 w 1085624"/>
                      <a:gd name="connsiteY11" fmla="*/ 542784 h 1356282"/>
                      <a:gd name="connsiteX12" fmla="*/ 0 w 1085624"/>
                      <a:gd name="connsiteY12" fmla="*/ 678954 h 135628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1085624" h="1356282" fill="none" extrusionOk="0">
                        <a:moveTo>
                          <a:pt x="0" y="678954"/>
                        </a:moveTo>
                        <a:cubicBezTo>
                          <a:pt x="132330" y="495323"/>
                          <a:pt x="216058" y="517143"/>
                          <a:pt x="305820" y="339477"/>
                        </a:cubicBezTo>
                        <a:cubicBezTo>
                          <a:pt x="395582" y="161811"/>
                          <a:pt x="507031" y="197308"/>
                          <a:pt x="611640" y="0"/>
                        </a:cubicBezTo>
                        <a:cubicBezTo>
                          <a:pt x="713610" y="88380"/>
                          <a:pt x="748654" y="241870"/>
                          <a:pt x="853372" y="346267"/>
                        </a:cubicBezTo>
                        <a:cubicBezTo>
                          <a:pt x="958090" y="450664"/>
                          <a:pt x="1002097" y="625589"/>
                          <a:pt x="1085624" y="678954"/>
                        </a:cubicBezTo>
                        <a:cubicBezTo>
                          <a:pt x="940658" y="662728"/>
                          <a:pt x="881124" y="532631"/>
                          <a:pt x="678840" y="475512"/>
                        </a:cubicBezTo>
                        <a:cubicBezTo>
                          <a:pt x="770705" y="638596"/>
                          <a:pt x="706584" y="702198"/>
                          <a:pt x="780563" y="915897"/>
                        </a:cubicBezTo>
                        <a:cubicBezTo>
                          <a:pt x="854542" y="1129596"/>
                          <a:pt x="809567" y="1245487"/>
                          <a:pt x="882286" y="1356282"/>
                        </a:cubicBezTo>
                        <a:cubicBezTo>
                          <a:pt x="742039" y="1381260"/>
                          <a:pt x="676627" y="1332768"/>
                          <a:pt x="475557" y="1356282"/>
                        </a:cubicBezTo>
                        <a:cubicBezTo>
                          <a:pt x="274487" y="1379796"/>
                          <a:pt x="241262" y="1310811"/>
                          <a:pt x="68828" y="1356282"/>
                        </a:cubicBezTo>
                        <a:cubicBezTo>
                          <a:pt x="79877" y="1225949"/>
                          <a:pt x="141079" y="1135604"/>
                          <a:pt x="170497" y="949533"/>
                        </a:cubicBezTo>
                        <a:cubicBezTo>
                          <a:pt x="199915" y="763462"/>
                          <a:pt x="239273" y="715493"/>
                          <a:pt x="272165" y="542784"/>
                        </a:cubicBezTo>
                        <a:cubicBezTo>
                          <a:pt x="177005" y="624819"/>
                          <a:pt x="58484" y="629929"/>
                          <a:pt x="0" y="678954"/>
                        </a:cubicBezTo>
                        <a:close/>
                      </a:path>
                      <a:path w="1085624" h="1356282" stroke="0" extrusionOk="0">
                        <a:moveTo>
                          <a:pt x="0" y="678954"/>
                        </a:moveTo>
                        <a:cubicBezTo>
                          <a:pt x="126818" y="519767"/>
                          <a:pt x="254244" y="449180"/>
                          <a:pt x="305820" y="339477"/>
                        </a:cubicBezTo>
                        <a:cubicBezTo>
                          <a:pt x="357396" y="229774"/>
                          <a:pt x="464449" y="167686"/>
                          <a:pt x="611640" y="0"/>
                        </a:cubicBezTo>
                        <a:cubicBezTo>
                          <a:pt x="708453" y="81307"/>
                          <a:pt x="709742" y="207327"/>
                          <a:pt x="834412" y="319108"/>
                        </a:cubicBezTo>
                        <a:cubicBezTo>
                          <a:pt x="959083" y="430889"/>
                          <a:pt x="949038" y="527880"/>
                          <a:pt x="1085624" y="678954"/>
                        </a:cubicBezTo>
                        <a:cubicBezTo>
                          <a:pt x="933091" y="614652"/>
                          <a:pt x="769425" y="510248"/>
                          <a:pt x="678840" y="475512"/>
                        </a:cubicBezTo>
                        <a:cubicBezTo>
                          <a:pt x="749487" y="683180"/>
                          <a:pt x="703207" y="809132"/>
                          <a:pt x="778529" y="907089"/>
                        </a:cubicBezTo>
                        <a:cubicBezTo>
                          <a:pt x="853851" y="1005046"/>
                          <a:pt x="841919" y="1200246"/>
                          <a:pt x="882286" y="1356282"/>
                        </a:cubicBezTo>
                        <a:cubicBezTo>
                          <a:pt x="765925" y="1358523"/>
                          <a:pt x="642926" y="1338396"/>
                          <a:pt x="499961" y="1356282"/>
                        </a:cubicBezTo>
                        <a:cubicBezTo>
                          <a:pt x="356997" y="1374168"/>
                          <a:pt x="244679" y="1317114"/>
                          <a:pt x="68828" y="1356282"/>
                        </a:cubicBezTo>
                        <a:cubicBezTo>
                          <a:pt x="77541" y="1258683"/>
                          <a:pt x="144141" y="1140335"/>
                          <a:pt x="172530" y="941398"/>
                        </a:cubicBezTo>
                        <a:cubicBezTo>
                          <a:pt x="200919" y="742461"/>
                          <a:pt x="237326" y="728815"/>
                          <a:pt x="272165" y="542784"/>
                        </a:cubicBezTo>
                        <a:cubicBezTo>
                          <a:pt x="178498" y="619669"/>
                          <a:pt x="91561" y="598504"/>
                          <a:pt x="0" y="678954"/>
                        </a:cubicBezTo>
                        <a:close/>
                      </a:path>
                    </a:pathLst>
                  </a:custGeom>
                  <ask:type>
                    <ask:lineSketchNone/>
                  </ask:type>
                </ask:lineSketchStyleProps>
              </a:ext>
            </a:extLst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29" name="Freeform 28">
            <a:extLst>
              <a:ext uri="{FF2B5EF4-FFF2-40B4-BE49-F238E27FC236}">
                <a16:creationId xmlns:a16="http://schemas.microsoft.com/office/drawing/2014/main" id="{86EF88AD-CB1D-47E4-9EEA-36D20F5BECB6}"/>
              </a:ext>
            </a:extLst>
          </p:cNvPr>
          <p:cNvSpPr>
            <a:spLocks/>
          </p:cNvSpPr>
          <p:nvPr/>
        </p:nvSpPr>
        <p:spPr bwMode="auto">
          <a:xfrm>
            <a:off x="532814" y="3034797"/>
            <a:ext cx="1423572" cy="1220206"/>
          </a:xfrm>
          <a:custGeom>
            <a:avLst/>
            <a:gdLst>
              <a:gd name="T0" fmla="*/ 0 w 952"/>
              <a:gd name="T1" fmla="*/ 590 h 816"/>
              <a:gd name="T2" fmla="*/ 45 w 952"/>
              <a:gd name="T3" fmla="*/ 91 h 816"/>
              <a:gd name="T4" fmla="*/ 635 w 952"/>
              <a:gd name="T5" fmla="*/ 181 h 816"/>
              <a:gd name="T6" fmla="*/ 499 w 952"/>
              <a:gd name="T7" fmla="*/ 0 h 816"/>
              <a:gd name="T8" fmla="*/ 952 w 952"/>
              <a:gd name="T9" fmla="*/ 272 h 816"/>
              <a:gd name="T10" fmla="*/ 544 w 952"/>
              <a:gd name="T11" fmla="*/ 816 h 816"/>
              <a:gd name="T12" fmla="*/ 589 w 952"/>
              <a:gd name="T13" fmla="*/ 544 h 816"/>
              <a:gd name="T14" fmla="*/ 0 w 952"/>
              <a:gd name="T15" fmla="*/ 590 h 8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952" h="816">
                <a:moveTo>
                  <a:pt x="0" y="590"/>
                </a:moveTo>
                <a:lnTo>
                  <a:pt x="45" y="91"/>
                </a:lnTo>
                <a:lnTo>
                  <a:pt x="635" y="181"/>
                </a:lnTo>
                <a:lnTo>
                  <a:pt x="499" y="0"/>
                </a:lnTo>
                <a:lnTo>
                  <a:pt x="952" y="272"/>
                </a:lnTo>
                <a:lnTo>
                  <a:pt x="544" y="816"/>
                </a:lnTo>
                <a:lnTo>
                  <a:pt x="589" y="544"/>
                </a:lnTo>
                <a:lnTo>
                  <a:pt x="0" y="590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769044575">
                  <a:custGeom>
                    <a:avLst/>
                    <a:gdLst>
                      <a:gd name="connsiteX0" fmla="*/ 0 w 1423572"/>
                      <a:gd name="connsiteY0" fmla="*/ 882208 h 1220206"/>
                      <a:gd name="connsiteX1" fmla="*/ 67334 w 1423572"/>
                      <a:gd name="connsiteY1" fmla="*/ 136052 h 1220206"/>
                      <a:gd name="connsiteX2" fmla="*/ 508428 w 1423572"/>
                      <a:gd name="connsiteY2" fmla="*/ 203347 h 1220206"/>
                      <a:gd name="connsiteX3" fmla="*/ 949522 w 1423572"/>
                      <a:gd name="connsiteY3" fmla="*/ 270641 h 1220206"/>
                      <a:gd name="connsiteX4" fmla="*/ 746236 w 1423572"/>
                      <a:gd name="connsiteY4" fmla="*/ 0 h 1220206"/>
                      <a:gd name="connsiteX5" fmla="*/ 1071357 w 1423572"/>
                      <a:gd name="connsiteY5" fmla="*/ 195213 h 1220206"/>
                      <a:gd name="connsiteX6" fmla="*/ 1423572 w 1423572"/>
                      <a:gd name="connsiteY6" fmla="*/ 406694 h 1220206"/>
                      <a:gd name="connsiteX7" fmla="*/ 1106298 w 1423572"/>
                      <a:gd name="connsiteY7" fmla="*/ 829720 h 1220206"/>
                      <a:gd name="connsiteX8" fmla="*/ 813429 w 1423572"/>
                      <a:gd name="connsiteY8" fmla="*/ 1220206 h 1220206"/>
                      <a:gd name="connsiteX9" fmla="*/ 880763 w 1423572"/>
                      <a:gd name="connsiteY9" fmla="*/ 813511 h 1220206"/>
                      <a:gd name="connsiteX10" fmla="*/ 440382 w 1423572"/>
                      <a:gd name="connsiteY10" fmla="*/ 847860 h 1220206"/>
                      <a:gd name="connsiteX11" fmla="*/ 0 w 1423572"/>
                      <a:gd name="connsiteY11" fmla="*/ 882208 h 122020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1423572" h="1220206" fill="none" extrusionOk="0">
                        <a:moveTo>
                          <a:pt x="0" y="882208"/>
                        </a:moveTo>
                        <a:cubicBezTo>
                          <a:pt x="36150" y="586946"/>
                          <a:pt x="92219" y="422998"/>
                          <a:pt x="67334" y="136052"/>
                        </a:cubicBezTo>
                        <a:cubicBezTo>
                          <a:pt x="279112" y="153037"/>
                          <a:pt x="311252" y="220479"/>
                          <a:pt x="508428" y="203347"/>
                        </a:cubicBezTo>
                        <a:cubicBezTo>
                          <a:pt x="705604" y="186214"/>
                          <a:pt x="825958" y="266697"/>
                          <a:pt x="949522" y="270641"/>
                        </a:cubicBezTo>
                        <a:cubicBezTo>
                          <a:pt x="844945" y="162992"/>
                          <a:pt x="825874" y="76088"/>
                          <a:pt x="746236" y="0"/>
                        </a:cubicBezTo>
                        <a:cubicBezTo>
                          <a:pt x="837379" y="18609"/>
                          <a:pt x="955315" y="148016"/>
                          <a:pt x="1071357" y="195213"/>
                        </a:cubicBezTo>
                        <a:cubicBezTo>
                          <a:pt x="1187399" y="242410"/>
                          <a:pt x="1279716" y="372841"/>
                          <a:pt x="1423572" y="406694"/>
                        </a:cubicBezTo>
                        <a:cubicBezTo>
                          <a:pt x="1363266" y="560576"/>
                          <a:pt x="1197089" y="706130"/>
                          <a:pt x="1106298" y="829720"/>
                        </a:cubicBezTo>
                        <a:cubicBezTo>
                          <a:pt x="1015507" y="953310"/>
                          <a:pt x="929115" y="1046712"/>
                          <a:pt x="813429" y="1220206"/>
                        </a:cubicBezTo>
                        <a:cubicBezTo>
                          <a:pt x="872264" y="1074729"/>
                          <a:pt x="849049" y="943670"/>
                          <a:pt x="880763" y="813511"/>
                        </a:cubicBezTo>
                        <a:cubicBezTo>
                          <a:pt x="717817" y="856134"/>
                          <a:pt x="625669" y="809080"/>
                          <a:pt x="440382" y="847860"/>
                        </a:cubicBezTo>
                        <a:cubicBezTo>
                          <a:pt x="255095" y="886640"/>
                          <a:pt x="196581" y="820239"/>
                          <a:pt x="0" y="882208"/>
                        </a:cubicBezTo>
                        <a:close/>
                      </a:path>
                      <a:path w="1423572" h="1220206" stroke="0" extrusionOk="0">
                        <a:moveTo>
                          <a:pt x="0" y="882208"/>
                        </a:moveTo>
                        <a:cubicBezTo>
                          <a:pt x="-5019" y="578006"/>
                          <a:pt x="64011" y="342366"/>
                          <a:pt x="67334" y="136052"/>
                        </a:cubicBezTo>
                        <a:cubicBezTo>
                          <a:pt x="257941" y="164132"/>
                          <a:pt x="399839" y="189311"/>
                          <a:pt x="517250" y="204692"/>
                        </a:cubicBezTo>
                        <a:cubicBezTo>
                          <a:pt x="634661" y="220073"/>
                          <a:pt x="772313" y="279637"/>
                          <a:pt x="949522" y="270641"/>
                        </a:cubicBezTo>
                        <a:cubicBezTo>
                          <a:pt x="891807" y="222382"/>
                          <a:pt x="828629" y="57469"/>
                          <a:pt x="746236" y="0"/>
                        </a:cubicBezTo>
                        <a:cubicBezTo>
                          <a:pt x="834090" y="8312"/>
                          <a:pt x="936317" y="138880"/>
                          <a:pt x="1084904" y="203347"/>
                        </a:cubicBezTo>
                        <a:cubicBezTo>
                          <a:pt x="1233491" y="267814"/>
                          <a:pt x="1328767" y="384078"/>
                          <a:pt x="1423572" y="406694"/>
                        </a:cubicBezTo>
                        <a:cubicBezTo>
                          <a:pt x="1323488" y="585447"/>
                          <a:pt x="1183983" y="699037"/>
                          <a:pt x="1124602" y="805315"/>
                        </a:cubicBezTo>
                        <a:cubicBezTo>
                          <a:pt x="1065221" y="911593"/>
                          <a:pt x="854937" y="1088224"/>
                          <a:pt x="813429" y="1220206"/>
                        </a:cubicBezTo>
                        <a:cubicBezTo>
                          <a:pt x="854356" y="1065829"/>
                          <a:pt x="873866" y="974458"/>
                          <a:pt x="880763" y="813511"/>
                        </a:cubicBezTo>
                        <a:cubicBezTo>
                          <a:pt x="720991" y="832918"/>
                          <a:pt x="562723" y="831339"/>
                          <a:pt x="449189" y="847173"/>
                        </a:cubicBezTo>
                        <a:cubicBezTo>
                          <a:pt x="335655" y="863007"/>
                          <a:pt x="173362" y="855949"/>
                          <a:pt x="0" y="882208"/>
                        </a:cubicBezTo>
                        <a:close/>
                      </a:path>
                    </a:pathLst>
                  </a:custGeom>
                  <ask:type>
                    <ask:lineSketchNone/>
                  </ask:type>
                </ask:lineSketchStyleProps>
              </a:ext>
            </a:extLst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30" name="Freeform 29">
            <a:extLst>
              <a:ext uri="{FF2B5EF4-FFF2-40B4-BE49-F238E27FC236}">
                <a16:creationId xmlns:a16="http://schemas.microsoft.com/office/drawing/2014/main" id="{6351F649-B8AF-4C6A-B896-0A09DDC6F3BB}"/>
              </a:ext>
            </a:extLst>
          </p:cNvPr>
          <p:cNvSpPr>
            <a:spLocks/>
          </p:cNvSpPr>
          <p:nvPr/>
        </p:nvSpPr>
        <p:spPr bwMode="auto">
          <a:xfrm>
            <a:off x="6149389" y="3038991"/>
            <a:ext cx="1423572" cy="1356282"/>
          </a:xfrm>
          <a:custGeom>
            <a:avLst/>
            <a:gdLst>
              <a:gd name="T0" fmla="*/ 408 w 952"/>
              <a:gd name="T1" fmla="*/ 0 h 907"/>
              <a:gd name="T2" fmla="*/ 0 w 952"/>
              <a:gd name="T3" fmla="*/ 363 h 907"/>
              <a:gd name="T4" fmla="*/ 363 w 952"/>
              <a:gd name="T5" fmla="*/ 907 h 907"/>
              <a:gd name="T6" fmla="*/ 317 w 952"/>
              <a:gd name="T7" fmla="*/ 635 h 907"/>
              <a:gd name="T8" fmla="*/ 862 w 952"/>
              <a:gd name="T9" fmla="*/ 726 h 907"/>
              <a:gd name="T10" fmla="*/ 952 w 952"/>
              <a:gd name="T11" fmla="*/ 227 h 907"/>
              <a:gd name="T12" fmla="*/ 363 w 952"/>
              <a:gd name="T13" fmla="*/ 181 h 907"/>
              <a:gd name="T14" fmla="*/ 408 w 952"/>
              <a:gd name="T15" fmla="*/ 0 h 9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952" h="907">
                <a:moveTo>
                  <a:pt x="408" y="0"/>
                </a:moveTo>
                <a:lnTo>
                  <a:pt x="0" y="363"/>
                </a:lnTo>
                <a:lnTo>
                  <a:pt x="363" y="907"/>
                </a:lnTo>
                <a:lnTo>
                  <a:pt x="317" y="635"/>
                </a:lnTo>
                <a:lnTo>
                  <a:pt x="862" y="726"/>
                </a:lnTo>
                <a:lnTo>
                  <a:pt x="952" y="227"/>
                </a:lnTo>
                <a:lnTo>
                  <a:pt x="363" y="181"/>
                </a:lnTo>
                <a:lnTo>
                  <a:pt x="408" y="0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2455892544">
                  <a:custGeom>
                    <a:avLst/>
                    <a:gdLst>
                      <a:gd name="connsiteX0" fmla="*/ 610142 w 1423572"/>
                      <a:gd name="connsiteY0" fmla="*/ 0 h 1356282"/>
                      <a:gd name="connsiteX1" fmla="*/ 298970 w 1423572"/>
                      <a:gd name="connsiteY1" fmla="*/ 276820 h 1356282"/>
                      <a:gd name="connsiteX2" fmla="*/ 0 w 1423572"/>
                      <a:gd name="connsiteY2" fmla="*/ 542784 h 1356282"/>
                      <a:gd name="connsiteX3" fmla="*/ 265976 w 1423572"/>
                      <a:gd name="connsiteY3" fmla="*/ 941398 h 1356282"/>
                      <a:gd name="connsiteX4" fmla="*/ 542808 w 1423572"/>
                      <a:gd name="connsiteY4" fmla="*/ 1356282 h 1356282"/>
                      <a:gd name="connsiteX5" fmla="*/ 474049 w 1423572"/>
                      <a:gd name="connsiteY5" fmla="*/ 949533 h 1356282"/>
                      <a:gd name="connsiteX6" fmla="*/ 889696 w 1423572"/>
                      <a:gd name="connsiteY6" fmla="*/ 1018911 h 1356282"/>
                      <a:gd name="connsiteX7" fmla="*/ 1289044 w 1423572"/>
                      <a:gd name="connsiteY7" fmla="*/ 1085568 h 1356282"/>
                      <a:gd name="connsiteX8" fmla="*/ 1357653 w 1423572"/>
                      <a:gd name="connsiteY8" fmla="*/ 705062 h 1356282"/>
                      <a:gd name="connsiteX9" fmla="*/ 1423572 w 1423572"/>
                      <a:gd name="connsiteY9" fmla="*/ 339477 h 1356282"/>
                      <a:gd name="connsiteX10" fmla="*/ 965575 w 1423572"/>
                      <a:gd name="connsiteY10" fmla="*/ 303720 h 1356282"/>
                      <a:gd name="connsiteX11" fmla="*/ 542808 w 1423572"/>
                      <a:gd name="connsiteY11" fmla="*/ 270713 h 1356282"/>
                      <a:gd name="connsiteX12" fmla="*/ 610142 w 1423572"/>
                      <a:gd name="connsiteY12" fmla="*/ 0 h 135628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1423572" h="1356282" fill="none" extrusionOk="0">
                        <a:moveTo>
                          <a:pt x="610142" y="0"/>
                        </a:moveTo>
                        <a:cubicBezTo>
                          <a:pt x="534891" y="104573"/>
                          <a:pt x="416107" y="162151"/>
                          <a:pt x="298970" y="276820"/>
                        </a:cubicBezTo>
                        <a:cubicBezTo>
                          <a:pt x="181833" y="391488"/>
                          <a:pt x="44361" y="445212"/>
                          <a:pt x="0" y="542784"/>
                        </a:cubicBezTo>
                        <a:cubicBezTo>
                          <a:pt x="113938" y="701506"/>
                          <a:pt x="102828" y="796273"/>
                          <a:pt x="265976" y="941398"/>
                        </a:cubicBezTo>
                        <a:cubicBezTo>
                          <a:pt x="429124" y="1086523"/>
                          <a:pt x="446082" y="1259464"/>
                          <a:pt x="542808" y="1356282"/>
                        </a:cubicBezTo>
                        <a:cubicBezTo>
                          <a:pt x="473947" y="1184609"/>
                          <a:pt x="545000" y="1085861"/>
                          <a:pt x="474049" y="949533"/>
                        </a:cubicBezTo>
                        <a:cubicBezTo>
                          <a:pt x="653999" y="961849"/>
                          <a:pt x="770616" y="1018181"/>
                          <a:pt x="889696" y="1018911"/>
                        </a:cubicBezTo>
                        <a:cubicBezTo>
                          <a:pt x="1008776" y="1019640"/>
                          <a:pt x="1122699" y="1077264"/>
                          <a:pt x="1289044" y="1085568"/>
                        </a:cubicBezTo>
                        <a:cubicBezTo>
                          <a:pt x="1274552" y="983259"/>
                          <a:pt x="1359703" y="869510"/>
                          <a:pt x="1357653" y="705062"/>
                        </a:cubicBezTo>
                        <a:cubicBezTo>
                          <a:pt x="1355603" y="540614"/>
                          <a:pt x="1447966" y="419794"/>
                          <a:pt x="1423572" y="339477"/>
                        </a:cubicBezTo>
                        <a:cubicBezTo>
                          <a:pt x="1194099" y="343817"/>
                          <a:pt x="1143866" y="308020"/>
                          <a:pt x="965575" y="303720"/>
                        </a:cubicBezTo>
                        <a:cubicBezTo>
                          <a:pt x="787284" y="299420"/>
                          <a:pt x="641314" y="269030"/>
                          <a:pt x="542808" y="270713"/>
                        </a:cubicBezTo>
                        <a:cubicBezTo>
                          <a:pt x="575665" y="172787"/>
                          <a:pt x="590737" y="78847"/>
                          <a:pt x="610142" y="0"/>
                        </a:cubicBezTo>
                        <a:close/>
                      </a:path>
                      <a:path w="1423572" h="1356282" stroke="0" extrusionOk="0">
                        <a:moveTo>
                          <a:pt x="610142" y="0"/>
                        </a:moveTo>
                        <a:cubicBezTo>
                          <a:pt x="500508" y="149462"/>
                          <a:pt x="432081" y="134299"/>
                          <a:pt x="311172" y="265964"/>
                        </a:cubicBezTo>
                        <a:cubicBezTo>
                          <a:pt x="190264" y="397629"/>
                          <a:pt x="39998" y="441619"/>
                          <a:pt x="0" y="542784"/>
                        </a:cubicBezTo>
                        <a:cubicBezTo>
                          <a:pt x="108855" y="608101"/>
                          <a:pt x="170584" y="892266"/>
                          <a:pt x="282260" y="965803"/>
                        </a:cubicBezTo>
                        <a:cubicBezTo>
                          <a:pt x="393936" y="1039340"/>
                          <a:pt x="413304" y="1232484"/>
                          <a:pt x="542808" y="1356282"/>
                        </a:cubicBezTo>
                        <a:cubicBezTo>
                          <a:pt x="519167" y="1273687"/>
                          <a:pt x="543517" y="1133604"/>
                          <a:pt x="474049" y="949533"/>
                        </a:cubicBezTo>
                        <a:cubicBezTo>
                          <a:pt x="564829" y="949819"/>
                          <a:pt x="725864" y="1005442"/>
                          <a:pt x="857097" y="1013469"/>
                        </a:cubicBezTo>
                        <a:cubicBezTo>
                          <a:pt x="988330" y="1021496"/>
                          <a:pt x="1086864" y="1057135"/>
                          <a:pt x="1289044" y="1085568"/>
                        </a:cubicBezTo>
                        <a:cubicBezTo>
                          <a:pt x="1305248" y="924482"/>
                          <a:pt x="1330344" y="895413"/>
                          <a:pt x="1352272" y="734905"/>
                        </a:cubicBezTo>
                        <a:cubicBezTo>
                          <a:pt x="1374200" y="574397"/>
                          <a:pt x="1397245" y="536393"/>
                          <a:pt x="1423572" y="339477"/>
                        </a:cubicBezTo>
                        <a:cubicBezTo>
                          <a:pt x="1311246" y="363202"/>
                          <a:pt x="1120516" y="303792"/>
                          <a:pt x="974382" y="304407"/>
                        </a:cubicBezTo>
                        <a:cubicBezTo>
                          <a:pt x="828248" y="305022"/>
                          <a:pt x="705577" y="233002"/>
                          <a:pt x="542808" y="270713"/>
                        </a:cubicBezTo>
                        <a:cubicBezTo>
                          <a:pt x="553874" y="180878"/>
                          <a:pt x="579346" y="112187"/>
                          <a:pt x="610142" y="0"/>
                        </a:cubicBezTo>
                        <a:close/>
                      </a:path>
                    </a:pathLst>
                  </a:custGeom>
                  <ask:type>
                    <ask:lineSketchNone/>
                  </ask:type>
                </ask:lineSketchStyleProps>
              </a:ext>
            </a:extLst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31" name="Freeform 30">
            <a:extLst>
              <a:ext uri="{FF2B5EF4-FFF2-40B4-BE49-F238E27FC236}">
                <a16:creationId xmlns:a16="http://schemas.microsoft.com/office/drawing/2014/main" id="{A03963C3-24AD-40CF-8175-95E67EBC4462}"/>
              </a:ext>
            </a:extLst>
          </p:cNvPr>
          <p:cNvSpPr>
            <a:spLocks/>
          </p:cNvSpPr>
          <p:nvPr/>
        </p:nvSpPr>
        <p:spPr bwMode="auto">
          <a:xfrm>
            <a:off x="4271992" y="4839217"/>
            <a:ext cx="1288992" cy="1356280"/>
          </a:xfrm>
          <a:custGeom>
            <a:avLst/>
            <a:gdLst>
              <a:gd name="T0" fmla="*/ 46 w 862"/>
              <a:gd name="T1" fmla="*/ 453 h 907"/>
              <a:gd name="T2" fmla="*/ 0 w 862"/>
              <a:gd name="T3" fmla="*/ 907 h 907"/>
              <a:gd name="T4" fmla="*/ 590 w 862"/>
              <a:gd name="T5" fmla="*/ 771 h 907"/>
              <a:gd name="T6" fmla="*/ 273 w 862"/>
              <a:gd name="T7" fmla="*/ 726 h 907"/>
              <a:gd name="T8" fmla="*/ 681 w 862"/>
              <a:gd name="T9" fmla="*/ 317 h 907"/>
              <a:gd name="T10" fmla="*/ 772 w 862"/>
              <a:gd name="T11" fmla="*/ 453 h 907"/>
              <a:gd name="T12" fmla="*/ 862 w 862"/>
              <a:gd name="T13" fmla="*/ 0 h 907"/>
              <a:gd name="T14" fmla="*/ 409 w 862"/>
              <a:gd name="T15" fmla="*/ 45 h 907"/>
              <a:gd name="T16" fmla="*/ 635 w 862"/>
              <a:gd name="T17" fmla="*/ 136 h 907"/>
              <a:gd name="T18" fmla="*/ 136 w 862"/>
              <a:gd name="T19" fmla="*/ 590 h 907"/>
              <a:gd name="T20" fmla="*/ 46 w 862"/>
              <a:gd name="T21" fmla="*/ 453 h 9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862" h="907">
                <a:moveTo>
                  <a:pt x="46" y="453"/>
                </a:moveTo>
                <a:lnTo>
                  <a:pt x="0" y="907"/>
                </a:lnTo>
                <a:lnTo>
                  <a:pt x="590" y="771"/>
                </a:lnTo>
                <a:lnTo>
                  <a:pt x="273" y="726"/>
                </a:lnTo>
                <a:lnTo>
                  <a:pt x="681" y="317"/>
                </a:lnTo>
                <a:lnTo>
                  <a:pt x="772" y="453"/>
                </a:lnTo>
                <a:lnTo>
                  <a:pt x="862" y="0"/>
                </a:lnTo>
                <a:lnTo>
                  <a:pt x="409" y="45"/>
                </a:lnTo>
                <a:lnTo>
                  <a:pt x="635" y="136"/>
                </a:lnTo>
                <a:lnTo>
                  <a:pt x="136" y="590"/>
                </a:lnTo>
                <a:lnTo>
                  <a:pt x="46" y="453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2609327614">
                  <a:custGeom>
                    <a:avLst/>
                    <a:gdLst>
                      <a:gd name="connsiteX0" fmla="*/ 68832 w 1288992"/>
                      <a:gd name="connsiteY0" fmla="*/ 677326 h 1356280"/>
                      <a:gd name="connsiteX1" fmla="*/ 35793 w 1288992"/>
                      <a:gd name="connsiteY1" fmla="*/ 1003223 h 1356280"/>
                      <a:gd name="connsiteX2" fmla="*/ 0 w 1288992"/>
                      <a:gd name="connsiteY2" fmla="*/ 1356279 h 1356280"/>
                      <a:gd name="connsiteX3" fmla="*/ 414688 w 1288992"/>
                      <a:gd name="connsiteY3" fmla="*/ 1260725 h 1356280"/>
                      <a:gd name="connsiteX4" fmla="*/ 882315 w 1288992"/>
                      <a:gd name="connsiteY4" fmla="*/ 1152973 h 1356280"/>
                      <a:gd name="connsiteX5" fmla="*/ 408223 w 1288992"/>
                      <a:gd name="connsiteY5" fmla="*/ 1085566 h 1356280"/>
                      <a:gd name="connsiteX6" fmla="*/ 719364 w 1288992"/>
                      <a:gd name="connsiteY6" fmla="*/ 773677 h 1356280"/>
                      <a:gd name="connsiteX7" fmla="*/ 1018303 w 1288992"/>
                      <a:gd name="connsiteY7" fmla="*/ 474019 h 1356280"/>
                      <a:gd name="connsiteX8" fmla="*/ 1154421 w 1288992"/>
                      <a:gd name="connsiteY8" fmla="*/ 677326 h 1356280"/>
                      <a:gd name="connsiteX9" fmla="*/ 1219015 w 1288992"/>
                      <a:gd name="connsiteY9" fmla="*/ 352210 h 1356280"/>
                      <a:gd name="connsiteX10" fmla="*/ 1288992 w 1288992"/>
                      <a:gd name="connsiteY10" fmla="*/ 0 h 1356280"/>
                      <a:gd name="connsiteX11" fmla="*/ 936762 w 1288992"/>
                      <a:gd name="connsiteY11" fmla="*/ 34981 h 1356280"/>
                      <a:gd name="connsiteX12" fmla="*/ 611626 w 1288992"/>
                      <a:gd name="connsiteY12" fmla="*/ 67271 h 1356280"/>
                      <a:gd name="connsiteX13" fmla="*/ 949600 w 1288992"/>
                      <a:gd name="connsiteY13" fmla="*/ 203306 h 1356280"/>
                      <a:gd name="connsiteX14" fmla="*/ 583963 w 1288992"/>
                      <a:gd name="connsiteY14" fmla="*/ 535993 h 1356280"/>
                      <a:gd name="connsiteX15" fmla="*/ 203402 w 1288992"/>
                      <a:gd name="connsiteY15" fmla="*/ 882260 h 1356280"/>
                      <a:gd name="connsiteX16" fmla="*/ 68832 w 1288992"/>
                      <a:gd name="connsiteY16" fmla="*/ 677326 h 135628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</a:cxnLst>
                    <a:rect l="l" t="t" r="r" b="b"/>
                    <a:pathLst>
                      <a:path w="1288992" h="1356280" fill="none" extrusionOk="0">
                        <a:moveTo>
                          <a:pt x="68832" y="677326"/>
                        </a:moveTo>
                        <a:cubicBezTo>
                          <a:pt x="78233" y="797242"/>
                          <a:pt x="32828" y="892506"/>
                          <a:pt x="35793" y="1003223"/>
                        </a:cubicBezTo>
                        <a:cubicBezTo>
                          <a:pt x="38758" y="1113940"/>
                          <a:pt x="-30320" y="1242923"/>
                          <a:pt x="0" y="1356279"/>
                        </a:cubicBezTo>
                        <a:cubicBezTo>
                          <a:pt x="128260" y="1286754"/>
                          <a:pt x="316386" y="1327561"/>
                          <a:pt x="414688" y="1260725"/>
                        </a:cubicBezTo>
                        <a:cubicBezTo>
                          <a:pt x="512991" y="1193889"/>
                          <a:pt x="736775" y="1207699"/>
                          <a:pt x="882315" y="1152973"/>
                        </a:cubicBezTo>
                        <a:cubicBezTo>
                          <a:pt x="708173" y="1141602"/>
                          <a:pt x="632202" y="1064689"/>
                          <a:pt x="408223" y="1085566"/>
                        </a:cubicBezTo>
                        <a:cubicBezTo>
                          <a:pt x="487135" y="967017"/>
                          <a:pt x="612674" y="902787"/>
                          <a:pt x="719364" y="773677"/>
                        </a:cubicBezTo>
                        <a:cubicBezTo>
                          <a:pt x="826054" y="644567"/>
                          <a:pt x="902988" y="645090"/>
                          <a:pt x="1018303" y="474019"/>
                        </a:cubicBezTo>
                        <a:cubicBezTo>
                          <a:pt x="1074802" y="556763"/>
                          <a:pt x="1105138" y="627348"/>
                          <a:pt x="1154421" y="677326"/>
                        </a:cubicBezTo>
                        <a:cubicBezTo>
                          <a:pt x="1157877" y="524158"/>
                          <a:pt x="1203057" y="488615"/>
                          <a:pt x="1219015" y="352210"/>
                        </a:cubicBezTo>
                        <a:cubicBezTo>
                          <a:pt x="1234973" y="215805"/>
                          <a:pt x="1274622" y="91619"/>
                          <a:pt x="1288992" y="0"/>
                        </a:cubicBezTo>
                        <a:cubicBezTo>
                          <a:pt x="1181534" y="29144"/>
                          <a:pt x="1074984" y="10332"/>
                          <a:pt x="936762" y="34981"/>
                        </a:cubicBezTo>
                        <a:cubicBezTo>
                          <a:pt x="798540" y="59630"/>
                          <a:pt x="676560" y="54279"/>
                          <a:pt x="611626" y="67271"/>
                        </a:cubicBezTo>
                        <a:cubicBezTo>
                          <a:pt x="782708" y="112303"/>
                          <a:pt x="784739" y="154264"/>
                          <a:pt x="949600" y="203306"/>
                        </a:cubicBezTo>
                        <a:cubicBezTo>
                          <a:pt x="866715" y="306760"/>
                          <a:pt x="717550" y="361109"/>
                          <a:pt x="583963" y="535993"/>
                        </a:cubicBezTo>
                        <a:cubicBezTo>
                          <a:pt x="450376" y="710877"/>
                          <a:pt x="274742" y="795737"/>
                          <a:pt x="203402" y="882260"/>
                        </a:cubicBezTo>
                        <a:cubicBezTo>
                          <a:pt x="136228" y="833496"/>
                          <a:pt x="137363" y="746978"/>
                          <a:pt x="68832" y="677326"/>
                        </a:cubicBezTo>
                        <a:close/>
                      </a:path>
                      <a:path w="1288992" h="1356280" stroke="0" extrusionOk="0">
                        <a:moveTo>
                          <a:pt x="68832" y="677326"/>
                        </a:moveTo>
                        <a:cubicBezTo>
                          <a:pt x="95629" y="759353"/>
                          <a:pt x="34910" y="860709"/>
                          <a:pt x="33728" y="1023592"/>
                        </a:cubicBezTo>
                        <a:cubicBezTo>
                          <a:pt x="32546" y="1186475"/>
                          <a:pt x="-12042" y="1194962"/>
                          <a:pt x="0" y="1356279"/>
                        </a:cubicBezTo>
                        <a:cubicBezTo>
                          <a:pt x="111650" y="1323013"/>
                          <a:pt x="358405" y="1283588"/>
                          <a:pt x="458804" y="1250560"/>
                        </a:cubicBezTo>
                        <a:cubicBezTo>
                          <a:pt x="559203" y="1217532"/>
                          <a:pt x="778236" y="1186700"/>
                          <a:pt x="882315" y="1152973"/>
                        </a:cubicBezTo>
                        <a:cubicBezTo>
                          <a:pt x="687196" y="1162344"/>
                          <a:pt x="526919" y="1080905"/>
                          <a:pt x="408223" y="1085566"/>
                        </a:cubicBezTo>
                        <a:cubicBezTo>
                          <a:pt x="536114" y="941093"/>
                          <a:pt x="622868" y="928570"/>
                          <a:pt x="713263" y="779793"/>
                        </a:cubicBezTo>
                        <a:cubicBezTo>
                          <a:pt x="803657" y="631015"/>
                          <a:pt x="921667" y="611073"/>
                          <a:pt x="1018303" y="474019"/>
                        </a:cubicBezTo>
                        <a:cubicBezTo>
                          <a:pt x="1061292" y="510193"/>
                          <a:pt x="1098699" y="603852"/>
                          <a:pt x="1154421" y="677326"/>
                        </a:cubicBezTo>
                        <a:cubicBezTo>
                          <a:pt x="1142634" y="542908"/>
                          <a:pt x="1214905" y="477549"/>
                          <a:pt x="1223052" y="331890"/>
                        </a:cubicBezTo>
                        <a:cubicBezTo>
                          <a:pt x="1231199" y="186231"/>
                          <a:pt x="1269592" y="98709"/>
                          <a:pt x="1288992" y="0"/>
                        </a:cubicBezTo>
                        <a:cubicBezTo>
                          <a:pt x="1209928" y="17422"/>
                          <a:pt x="1085064" y="-17315"/>
                          <a:pt x="963856" y="32290"/>
                        </a:cubicBezTo>
                        <a:cubicBezTo>
                          <a:pt x="842648" y="81895"/>
                          <a:pt x="738522" y="54036"/>
                          <a:pt x="611626" y="67271"/>
                        </a:cubicBezTo>
                        <a:cubicBezTo>
                          <a:pt x="726153" y="108530"/>
                          <a:pt x="823473" y="169106"/>
                          <a:pt x="949600" y="203306"/>
                        </a:cubicBezTo>
                        <a:cubicBezTo>
                          <a:pt x="817520" y="364122"/>
                          <a:pt x="688025" y="386578"/>
                          <a:pt x="583963" y="535993"/>
                        </a:cubicBezTo>
                        <a:cubicBezTo>
                          <a:pt x="479901" y="685409"/>
                          <a:pt x="277318" y="764108"/>
                          <a:pt x="203402" y="882260"/>
                        </a:cubicBezTo>
                        <a:cubicBezTo>
                          <a:pt x="153237" y="812206"/>
                          <a:pt x="134321" y="740290"/>
                          <a:pt x="68832" y="677326"/>
                        </a:cubicBezTo>
                        <a:close/>
                      </a:path>
                    </a:pathLst>
                  </a:custGeom>
                  <ask:type>
                    <ask:lineSketchNone/>
                  </ask:type>
                </ask:lineSketchStyleProps>
              </a:ext>
            </a:extLst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32" name="Freeform 31">
            <a:extLst>
              <a:ext uri="{FF2B5EF4-FFF2-40B4-BE49-F238E27FC236}">
                <a16:creationId xmlns:a16="http://schemas.microsoft.com/office/drawing/2014/main" id="{DC9DB7A1-4FC7-4C4A-A7E9-847F3F516B45}"/>
              </a:ext>
            </a:extLst>
          </p:cNvPr>
          <p:cNvSpPr>
            <a:spLocks/>
          </p:cNvSpPr>
          <p:nvPr/>
        </p:nvSpPr>
        <p:spPr bwMode="auto">
          <a:xfrm>
            <a:off x="6286043" y="4910653"/>
            <a:ext cx="1221702" cy="1356282"/>
          </a:xfrm>
          <a:custGeom>
            <a:avLst/>
            <a:gdLst>
              <a:gd name="T0" fmla="*/ 0 w 817"/>
              <a:gd name="T1" fmla="*/ 0 h 907"/>
              <a:gd name="T2" fmla="*/ 0 w 817"/>
              <a:gd name="T3" fmla="*/ 499 h 907"/>
              <a:gd name="T4" fmla="*/ 91 w 817"/>
              <a:gd name="T5" fmla="*/ 272 h 907"/>
              <a:gd name="T6" fmla="*/ 499 w 817"/>
              <a:gd name="T7" fmla="*/ 817 h 907"/>
              <a:gd name="T8" fmla="*/ 409 w 817"/>
              <a:gd name="T9" fmla="*/ 862 h 907"/>
              <a:gd name="T10" fmla="*/ 817 w 817"/>
              <a:gd name="T11" fmla="*/ 907 h 907"/>
              <a:gd name="T12" fmla="*/ 772 w 817"/>
              <a:gd name="T13" fmla="*/ 499 h 907"/>
              <a:gd name="T14" fmla="*/ 681 w 817"/>
              <a:gd name="T15" fmla="*/ 726 h 907"/>
              <a:gd name="T16" fmla="*/ 273 w 817"/>
              <a:gd name="T17" fmla="*/ 136 h 907"/>
              <a:gd name="T18" fmla="*/ 454 w 817"/>
              <a:gd name="T19" fmla="*/ 136 h 907"/>
              <a:gd name="T20" fmla="*/ 0 w 817"/>
              <a:gd name="T21" fmla="*/ 0 h 9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817" h="907">
                <a:moveTo>
                  <a:pt x="0" y="0"/>
                </a:moveTo>
                <a:lnTo>
                  <a:pt x="0" y="499"/>
                </a:lnTo>
                <a:lnTo>
                  <a:pt x="91" y="272"/>
                </a:lnTo>
                <a:lnTo>
                  <a:pt x="499" y="817"/>
                </a:lnTo>
                <a:lnTo>
                  <a:pt x="409" y="862"/>
                </a:lnTo>
                <a:lnTo>
                  <a:pt x="817" y="907"/>
                </a:lnTo>
                <a:lnTo>
                  <a:pt x="772" y="499"/>
                </a:lnTo>
                <a:lnTo>
                  <a:pt x="681" y="726"/>
                </a:lnTo>
                <a:lnTo>
                  <a:pt x="273" y="136"/>
                </a:lnTo>
                <a:lnTo>
                  <a:pt x="454" y="136"/>
                </a:lnTo>
                <a:lnTo>
                  <a:pt x="0" y="0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4265333893">
                  <a:custGeom>
                    <a:avLst/>
                    <a:gdLst>
                      <a:gd name="connsiteX0" fmla="*/ 0 w 1221702"/>
                      <a:gd name="connsiteY0" fmla="*/ 0 h 1356282"/>
                      <a:gd name="connsiteX1" fmla="*/ 0 w 1221702"/>
                      <a:gd name="connsiteY1" fmla="*/ 380575 h 1356282"/>
                      <a:gd name="connsiteX2" fmla="*/ 0 w 1221702"/>
                      <a:gd name="connsiteY2" fmla="*/ 746226 h 1356282"/>
                      <a:gd name="connsiteX3" fmla="*/ 136097 w 1221702"/>
                      <a:gd name="connsiteY3" fmla="*/ 406748 h 1356282"/>
                      <a:gd name="connsiteX4" fmla="*/ 441156 w 1221702"/>
                      <a:gd name="connsiteY4" fmla="*/ 814243 h 1356282"/>
                      <a:gd name="connsiteX5" fmla="*/ 746215 w 1221702"/>
                      <a:gd name="connsiteY5" fmla="*/ 1221738 h 1356282"/>
                      <a:gd name="connsiteX6" fmla="*/ 611584 w 1221702"/>
                      <a:gd name="connsiteY6" fmla="*/ 1289010 h 1356282"/>
                      <a:gd name="connsiteX7" fmla="*/ 922744 w 1221702"/>
                      <a:gd name="connsiteY7" fmla="*/ 1323319 h 1356282"/>
                      <a:gd name="connsiteX8" fmla="*/ 1221702 w 1221702"/>
                      <a:gd name="connsiteY8" fmla="*/ 1356282 h 1356282"/>
                      <a:gd name="connsiteX9" fmla="*/ 1154386 w 1221702"/>
                      <a:gd name="connsiteY9" fmla="*/ 746226 h 1356282"/>
                      <a:gd name="connsiteX10" fmla="*/ 1018288 w 1221702"/>
                      <a:gd name="connsiteY10" fmla="*/ 1085568 h 1356282"/>
                      <a:gd name="connsiteX11" fmla="*/ 725431 w 1221702"/>
                      <a:gd name="connsiteY11" fmla="*/ 662082 h 1356282"/>
                      <a:gd name="connsiteX12" fmla="*/ 408170 w 1221702"/>
                      <a:gd name="connsiteY12" fmla="*/ 203306 h 1356282"/>
                      <a:gd name="connsiteX13" fmla="*/ 678899 w 1221702"/>
                      <a:gd name="connsiteY13" fmla="*/ 203306 h 1356282"/>
                      <a:gd name="connsiteX14" fmla="*/ 339450 w 1221702"/>
                      <a:gd name="connsiteY14" fmla="*/ 101653 h 1356282"/>
                      <a:gd name="connsiteX15" fmla="*/ 0 w 1221702"/>
                      <a:gd name="connsiteY15" fmla="*/ 0 h 135628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1221702" h="1356282" fill="none" extrusionOk="0">
                        <a:moveTo>
                          <a:pt x="0" y="0"/>
                        </a:moveTo>
                        <a:cubicBezTo>
                          <a:pt x="18276" y="114068"/>
                          <a:pt x="-27499" y="209533"/>
                          <a:pt x="0" y="380575"/>
                        </a:cubicBezTo>
                        <a:cubicBezTo>
                          <a:pt x="27499" y="551617"/>
                          <a:pt x="-43545" y="564029"/>
                          <a:pt x="0" y="746226"/>
                        </a:cubicBezTo>
                        <a:cubicBezTo>
                          <a:pt x="-11434" y="662203"/>
                          <a:pt x="110230" y="530139"/>
                          <a:pt x="136097" y="406748"/>
                        </a:cubicBezTo>
                        <a:cubicBezTo>
                          <a:pt x="245960" y="499098"/>
                          <a:pt x="330418" y="765958"/>
                          <a:pt x="441156" y="814243"/>
                        </a:cubicBezTo>
                        <a:cubicBezTo>
                          <a:pt x="551894" y="862528"/>
                          <a:pt x="637711" y="1097994"/>
                          <a:pt x="746215" y="1221738"/>
                        </a:cubicBezTo>
                        <a:cubicBezTo>
                          <a:pt x="715851" y="1252932"/>
                          <a:pt x="663999" y="1255708"/>
                          <a:pt x="611584" y="1289010"/>
                        </a:cubicBezTo>
                        <a:cubicBezTo>
                          <a:pt x="690468" y="1284961"/>
                          <a:pt x="779371" y="1337982"/>
                          <a:pt x="922744" y="1323319"/>
                        </a:cubicBezTo>
                        <a:cubicBezTo>
                          <a:pt x="1066117" y="1308656"/>
                          <a:pt x="1134410" y="1364649"/>
                          <a:pt x="1221702" y="1356282"/>
                        </a:cubicBezTo>
                        <a:cubicBezTo>
                          <a:pt x="1226562" y="1115404"/>
                          <a:pt x="1146949" y="968793"/>
                          <a:pt x="1154386" y="746226"/>
                        </a:cubicBezTo>
                        <a:cubicBezTo>
                          <a:pt x="1143245" y="868016"/>
                          <a:pt x="1011402" y="999777"/>
                          <a:pt x="1018288" y="1085568"/>
                        </a:cubicBezTo>
                        <a:cubicBezTo>
                          <a:pt x="874370" y="911545"/>
                          <a:pt x="816374" y="742622"/>
                          <a:pt x="725431" y="662082"/>
                        </a:cubicBezTo>
                        <a:cubicBezTo>
                          <a:pt x="634488" y="581542"/>
                          <a:pt x="567138" y="385759"/>
                          <a:pt x="408170" y="203306"/>
                        </a:cubicBezTo>
                        <a:cubicBezTo>
                          <a:pt x="505371" y="183246"/>
                          <a:pt x="551584" y="217413"/>
                          <a:pt x="678899" y="203306"/>
                        </a:cubicBezTo>
                        <a:cubicBezTo>
                          <a:pt x="544164" y="175028"/>
                          <a:pt x="448959" y="115800"/>
                          <a:pt x="339450" y="101653"/>
                        </a:cubicBezTo>
                        <a:cubicBezTo>
                          <a:pt x="229941" y="87506"/>
                          <a:pt x="179042" y="17013"/>
                          <a:pt x="0" y="0"/>
                        </a:cubicBezTo>
                        <a:close/>
                      </a:path>
                      <a:path w="1221702" h="1356282" stroke="0" extrusionOk="0">
                        <a:moveTo>
                          <a:pt x="0" y="0"/>
                        </a:moveTo>
                        <a:cubicBezTo>
                          <a:pt x="38371" y="86167"/>
                          <a:pt x="-35131" y="217898"/>
                          <a:pt x="0" y="365651"/>
                        </a:cubicBezTo>
                        <a:cubicBezTo>
                          <a:pt x="35131" y="513404"/>
                          <a:pt x="-26394" y="571162"/>
                          <a:pt x="0" y="746226"/>
                        </a:cubicBezTo>
                        <a:cubicBezTo>
                          <a:pt x="35724" y="592260"/>
                          <a:pt x="99749" y="523281"/>
                          <a:pt x="136097" y="406748"/>
                        </a:cubicBezTo>
                        <a:cubicBezTo>
                          <a:pt x="334795" y="570881"/>
                          <a:pt x="303364" y="714727"/>
                          <a:pt x="453358" y="830543"/>
                        </a:cubicBezTo>
                        <a:cubicBezTo>
                          <a:pt x="603352" y="946359"/>
                          <a:pt x="627624" y="1077276"/>
                          <a:pt x="746215" y="1221738"/>
                        </a:cubicBezTo>
                        <a:cubicBezTo>
                          <a:pt x="684375" y="1262314"/>
                          <a:pt x="639664" y="1267091"/>
                          <a:pt x="611584" y="1289010"/>
                        </a:cubicBezTo>
                        <a:cubicBezTo>
                          <a:pt x="679677" y="1279810"/>
                          <a:pt x="841391" y="1331524"/>
                          <a:pt x="922744" y="1323319"/>
                        </a:cubicBezTo>
                        <a:cubicBezTo>
                          <a:pt x="1004097" y="1315114"/>
                          <a:pt x="1118419" y="1351145"/>
                          <a:pt x="1221702" y="1356282"/>
                        </a:cubicBezTo>
                        <a:cubicBezTo>
                          <a:pt x="1219044" y="1156009"/>
                          <a:pt x="1185830" y="948270"/>
                          <a:pt x="1154386" y="746226"/>
                        </a:cubicBezTo>
                        <a:cubicBezTo>
                          <a:pt x="1111747" y="888113"/>
                          <a:pt x="1030619" y="997454"/>
                          <a:pt x="1018288" y="1085568"/>
                        </a:cubicBezTo>
                        <a:cubicBezTo>
                          <a:pt x="854081" y="942315"/>
                          <a:pt x="849049" y="808768"/>
                          <a:pt x="725431" y="662082"/>
                        </a:cubicBezTo>
                        <a:cubicBezTo>
                          <a:pt x="601813" y="515396"/>
                          <a:pt x="547411" y="370213"/>
                          <a:pt x="408170" y="203306"/>
                        </a:cubicBezTo>
                        <a:cubicBezTo>
                          <a:pt x="519887" y="181419"/>
                          <a:pt x="606243" y="213020"/>
                          <a:pt x="678899" y="203306"/>
                        </a:cubicBezTo>
                        <a:cubicBezTo>
                          <a:pt x="603171" y="211904"/>
                          <a:pt x="438086" y="109087"/>
                          <a:pt x="353027" y="105719"/>
                        </a:cubicBezTo>
                        <a:cubicBezTo>
                          <a:pt x="267968" y="102351"/>
                          <a:pt x="174424" y="25704"/>
                          <a:pt x="0" y="0"/>
                        </a:cubicBezTo>
                        <a:close/>
                      </a:path>
                    </a:pathLst>
                  </a:custGeom>
                  <ask:type>
                    <ask:lineSketchNone/>
                  </ask:type>
                </ask:lineSketchStyleProps>
              </a:ext>
            </a:extLst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9405874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BC2963E1-778D-49AE-9917-BE815FD8CCCD}"/>
              </a:ext>
            </a:extLst>
          </p:cNvPr>
          <p:cNvSpPr txBox="1"/>
          <p:nvPr/>
        </p:nvSpPr>
        <p:spPr>
          <a:xfrm>
            <a:off x="276046" y="232912"/>
            <a:ext cx="203132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手書き風矢印</a:t>
            </a:r>
          </a:p>
        </p:txBody>
      </p:sp>
      <p:sp>
        <p:nvSpPr>
          <p:cNvPr id="67" name="フリーフォーム: 図形 66">
            <a:extLst>
              <a:ext uri="{FF2B5EF4-FFF2-40B4-BE49-F238E27FC236}">
                <a16:creationId xmlns:a16="http://schemas.microsoft.com/office/drawing/2014/main" id="{2054A8CF-3C54-4727-8920-887635A365C8}"/>
              </a:ext>
            </a:extLst>
          </p:cNvPr>
          <p:cNvSpPr/>
          <p:nvPr/>
        </p:nvSpPr>
        <p:spPr>
          <a:xfrm>
            <a:off x="621102" y="1311215"/>
            <a:ext cx="1371600" cy="526211"/>
          </a:xfrm>
          <a:custGeom>
            <a:avLst/>
            <a:gdLst>
              <a:gd name="connsiteX0" fmla="*/ 86264 w 1371600"/>
              <a:gd name="connsiteY0" fmla="*/ 474453 h 526211"/>
              <a:gd name="connsiteX1" fmla="*/ 0 w 1371600"/>
              <a:gd name="connsiteY1" fmla="*/ 163902 h 526211"/>
              <a:gd name="connsiteX2" fmla="*/ 992038 w 1371600"/>
              <a:gd name="connsiteY2" fmla="*/ 172528 h 526211"/>
              <a:gd name="connsiteX3" fmla="*/ 1026543 w 1371600"/>
              <a:gd name="connsiteY3" fmla="*/ 0 h 526211"/>
              <a:gd name="connsiteX4" fmla="*/ 1371600 w 1371600"/>
              <a:gd name="connsiteY4" fmla="*/ 258793 h 526211"/>
              <a:gd name="connsiteX5" fmla="*/ 931653 w 1371600"/>
              <a:gd name="connsiteY5" fmla="*/ 526211 h 526211"/>
              <a:gd name="connsiteX6" fmla="*/ 914400 w 1371600"/>
              <a:gd name="connsiteY6" fmla="*/ 388189 h 526211"/>
              <a:gd name="connsiteX7" fmla="*/ 86264 w 1371600"/>
              <a:gd name="connsiteY7" fmla="*/ 474453 h 5262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371600" h="526211">
                <a:moveTo>
                  <a:pt x="86264" y="474453"/>
                </a:moveTo>
                <a:lnTo>
                  <a:pt x="0" y="163902"/>
                </a:lnTo>
                <a:lnTo>
                  <a:pt x="992038" y="172528"/>
                </a:lnTo>
                <a:lnTo>
                  <a:pt x="1026543" y="0"/>
                </a:lnTo>
                <a:lnTo>
                  <a:pt x="1371600" y="258793"/>
                </a:lnTo>
                <a:lnTo>
                  <a:pt x="931653" y="526211"/>
                </a:lnTo>
                <a:lnTo>
                  <a:pt x="914400" y="388189"/>
                </a:lnTo>
                <a:lnTo>
                  <a:pt x="86264" y="474453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68" name="フリーフォーム: 図形 67">
            <a:extLst>
              <a:ext uri="{FF2B5EF4-FFF2-40B4-BE49-F238E27FC236}">
                <a16:creationId xmlns:a16="http://schemas.microsoft.com/office/drawing/2014/main" id="{A08D3F0C-3787-4AE3-B183-45C87E242E70}"/>
              </a:ext>
            </a:extLst>
          </p:cNvPr>
          <p:cNvSpPr/>
          <p:nvPr/>
        </p:nvSpPr>
        <p:spPr>
          <a:xfrm>
            <a:off x="526211" y="3321170"/>
            <a:ext cx="1423359" cy="284672"/>
          </a:xfrm>
          <a:custGeom>
            <a:avLst/>
            <a:gdLst>
              <a:gd name="connsiteX0" fmla="*/ 8626 w 1431985"/>
              <a:gd name="connsiteY0" fmla="*/ 60385 h 284672"/>
              <a:gd name="connsiteX1" fmla="*/ 1095555 w 1431985"/>
              <a:gd name="connsiteY1" fmla="*/ 69011 h 284672"/>
              <a:gd name="connsiteX2" fmla="*/ 1035170 w 1431985"/>
              <a:gd name="connsiteY2" fmla="*/ 0 h 284672"/>
              <a:gd name="connsiteX3" fmla="*/ 1431985 w 1431985"/>
              <a:gd name="connsiteY3" fmla="*/ 129396 h 284672"/>
              <a:gd name="connsiteX4" fmla="*/ 1035170 w 1431985"/>
              <a:gd name="connsiteY4" fmla="*/ 284672 h 284672"/>
              <a:gd name="connsiteX5" fmla="*/ 1035170 w 1431985"/>
              <a:gd name="connsiteY5" fmla="*/ 198407 h 284672"/>
              <a:gd name="connsiteX6" fmla="*/ 25879 w 1431985"/>
              <a:gd name="connsiteY6" fmla="*/ 250166 h 284672"/>
              <a:gd name="connsiteX7" fmla="*/ 0 w 1431985"/>
              <a:gd name="connsiteY7" fmla="*/ 138022 h 284672"/>
              <a:gd name="connsiteX8" fmla="*/ 8626 w 1431985"/>
              <a:gd name="connsiteY8" fmla="*/ 60385 h 284672"/>
              <a:gd name="connsiteX0" fmla="*/ 0 w 1423359"/>
              <a:gd name="connsiteY0" fmla="*/ 60385 h 284672"/>
              <a:gd name="connsiteX1" fmla="*/ 1086929 w 1423359"/>
              <a:gd name="connsiteY1" fmla="*/ 69011 h 284672"/>
              <a:gd name="connsiteX2" fmla="*/ 1026544 w 1423359"/>
              <a:gd name="connsiteY2" fmla="*/ 0 h 284672"/>
              <a:gd name="connsiteX3" fmla="*/ 1423359 w 1423359"/>
              <a:gd name="connsiteY3" fmla="*/ 129396 h 284672"/>
              <a:gd name="connsiteX4" fmla="*/ 1026544 w 1423359"/>
              <a:gd name="connsiteY4" fmla="*/ 284672 h 284672"/>
              <a:gd name="connsiteX5" fmla="*/ 1026544 w 1423359"/>
              <a:gd name="connsiteY5" fmla="*/ 198407 h 284672"/>
              <a:gd name="connsiteX6" fmla="*/ 17253 w 1423359"/>
              <a:gd name="connsiteY6" fmla="*/ 250166 h 284672"/>
              <a:gd name="connsiteX7" fmla="*/ 0 w 1423359"/>
              <a:gd name="connsiteY7" fmla="*/ 60385 h 2846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423359" h="284672">
                <a:moveTo>
                  <a:pt x="0" y="60385"/>
                </a:moveTo>
                <a:lnTo>
                  <a:pt x="1086929" y="69011"/>
                </a:lnTo>
                <a:lnTo>
                  <a:pt x="1026544" y="0"/>
                </a:lnTo>
                <a:lnTo>
                  <a:pt x="1423359" y="129396"/>
                </a:lnTo>
                <a:lnTo>
                  <a:pt x="1026544" y="284672"/>
                </a:lnTo>
                <a:lnTo>
                  <a:pt x="1026544" y="198407"/>
                </a:lnTo>
                <a:lnTo>
                  <a:pt x="17253" y="250166"/>
                </a:lnTo>
                <a:lnTo>
                  <a:pt x="0" y="60385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69" name="フリーフォーム: 図形 68">
            <a:extLst>
              <a:ext uri="{FF2B5EF4-FFF2-40B4-BE49-F238E27FC236}">
                <a16:creationId xmlns:a16="http://schemas.microsoft.com/office/drawing/2014/main" id="{9BC67288-526D-4E24-BC54-B074205CDFB4}"/>
              </a:ext>
            </a:extLst>
          </p:cNvPr>
          <p:cNvSpPr/>
          <p:nvPr/>
        </p:nvSpPr>
        <p:spPr>
          <a:xfrm>
            <a:off x="500332" y="5477774"/>
            <a:ext cx="1535502" cy="207034"/>
          </a:xfrm>
          <a:custGeom>
            <a:avLst/>
            <a:gdLst>
              <a:gd name="connsiteX0" fmla="*/ 0 w 1535502"/>
              <a:gd name="connsiteY0" fmla="*/ 43132 h 207034"/>
              <a:gd name="connsiteX1" fmla="*/ 1216325 w 1535502"/>
              <a:gd name="connsiteY1" fmla="*/ 51758 h 207034"/>
              <a:gd name="connsiteX2" fmla="*/ 1242204 w 1535502"/>
              <a:gd name="connsiteY2" fmla="*/ 0 h 207034"/>
              <a:gd name="connsiteX3" fmla="*/ 1535502 w 1535502"/>
              <a:gd name="connsiteY3" fmla="*/ 94890 h 207034"/>
              <a:gd name="connsiteX4" fmla="*/ 1207698 w 1535502"/>
              <a:gd name="connsiteY4" fmla="*/ 207034 h 207034"/>
              <a:gd name="connsiteX5" fmla="*/ 1207698 w 1535502"/>
              <a:gd name="connsiteY5" fmla="*/ 138022 h 207034"/>
              <a:gd name="connsiteX6" fmla="*/ 86264 w 1535502"/>
              <a:gd name="connsiteY6" fmla="*/ 181154 h 207034"/>
              <a:gd name="connsiteX7" fmla="*/ 0 w 1535502"/>
              <a:gd name="connsiteY7" fmla="*/ 43132 h 2070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535502" h="207034">
                <a:moveTo>
                  <a:pt x="0" y="43132"/>
                </a:moveTo>
                <a:lnTo>
                  <a:pt x="1216325" y="51758"/>
                </a:lnTo>
                <a:lnTo>
                  <a:pt x="1242204" y="0"/>
                </a:lnTo>
                <a:lnTo>
                  <a:pt x="1535502" y="94890"/>
                </a:lnTo>
                <a:lnTo>
                  <a:pt x="1207698" y="207034"/>
                </a:lnTo>
                <a:lnTo>
                  <a:pt x="1207698" y="138022"/>
                </a:lnTo>
                <a:lnTo>
                  <a:pt x="86264" y="181154"/>
                </a:lnTo>
                <a:lnTo>
                  <a:pt x="0" y="43132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0" name="フリーフォーム: 図形 69">
            <a:extLst>
              <a:ext uri="{FF2B5EF4-FFF2-40B4-BE49-F238E27FC236}">
                <a16:creationId xmlns:a16="http://schemas.microsoft.com/office/drawing/2014/main" id="{DA440758-EB6F-4F53-8E1A-65D12C794E94}"/>
              </a:ext>
            </a:extLst>
          </p:cNvPr>
          <p:cNvSpPr/>
          <p:nvPr/>
        </p:nvSpPr>
        <p:spPr>
          <a:xfrm>
            <a:off x="2380891" y="1293962"/>
            <a:ext cx="1483743" cy="629729"/>
          </a:xfrm>
          <a:custGeom>
            <a:avLst/>
            <a:gdLst>
              <a:gd name="connsiteX0" fmla="*/ 0 w 1483743"/>
              <a:gd name="connsiteY0" fmla="*/ 258793 h 629729"/>
              <a:gd name="connsiteX1" fmla="*/ 698739 w 1483743"/>
              <a:gd name="connsiteY1" fmla="*/ 86264 h 629729"/>
              <a:gd name="connsiteX2" fmla="*/ 690113 w 1483743"/>
              <a:gd name="connsiteY2" fmla="*/ 301925 h 629729"/>
              <a:gd name="connsiteX3" fmla="*/ 1216324 w 1483743"/>
              <a:gd name="connsiteY3" fmla="*/ 69012 h 629729"/>
              <a:gd name="connsiteX4" fmla="*/ 1009290 w 1483743"/>
              <a:gd name="connsiteY4" fmla="*/ 34506 h 629729"/>
              <a:gd name="connsiteX5" fmla="*/ 1483743 w 1483743"/>
              <a:gd name="connsiteY5" fmla="*/ 0 h 629729"/>
              <a:gd name="connsiteX6" fmla="*/ 1345720 w 1483743"/>
              <a:gd name="connsiteY6" fmla="*/ 310551 h 629729"/>
              <a:gd name="connsiteX7" fmla="*/ 1293962 w 1483743"/>
              <a:gd name="connsiteY7" fmla="*/ 155276 h 629729"/>
              <a:gd name="connsiteX8" fmla="*/ 569343 w 1483743"/>
              <a:gd name="connsiteY8" fmla="*/ 577970 h 629729"/>
              <a:gd name="connsiteX9" fmla="*/ 552090 w 1483743"/>
              <a:gd name="connsiteY9" fmla="*/ 405442 h 629729"/>
              <a:gd name="connsiteX10" fmla="*/ 34505 w 1483743"/>
              <a:gd name="connsiteY10" fmla="*/ 629729 h 629729"/>
              <a:gd name="connsiteX11" fmla="*/ 0 w 1483743"/>
              <a:gd name="connsiteY11" fmla="*/ 258793 h 6297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483743" h="629729">
                <a:moveTo>
                  <a:pt x="0" y="258793"/>
                </a:moveTo>
                <a:lnTo>
                  <a:pt x="698739" y="86264"/>
                </a:lnTo>
                <a:lnTo>
                  <a:pt x="690113" y="301925"/>
                </a:lnTo>
                <a:lnTo>
                  <a:pt x="1216324" y="69012"/>
                </a:lnTo>
                <a:lnTo>
                  <a:pt x="1009290" y="34506"/>
                </a:lnTo>
                <a:lnTo>
                  <a:pt x="1483743" y="0"/>
                </a:lnTo>
                <a:lnTo>
                  <a:pt x="1345720" y="310551"/>
                </a:lnTo>
                <a:lnTo>
                  <a:pt x="1293962" y="155276"/>
                </a:lnTo>
                <a:lnTo>
                  <a:pt x="569343" y="577970"/>
                </a:lnTo>
                <a:lnTo>
                  <a:pt x="552090" y="405442"/>
                </a:lnTo>
                <a:lnTo>
                  <a:pt x="34505" y="629729"/>
                </a:lnTo>
                <a:lnTo>
                  <a:pt x="0" y="258793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1" name="フリーフォーム: 図形 70">
            <a:extLst>
              <a:ext uri="{FF2B5EF4-FFF2-40B4-BE49-F238E27FC236}">
                <a16:creationId xmlns:a16="http://schemas.microsoft.com/office/drawing/2014/main" id="{909967BD-814F-4467-88AD-3B9A436F2E1E}"/>
              </a:ext>
            </a:extLst>
          </p:cNvPr>
          <p:cNvSpPr/>
          <p:nvPr/>
        </p:nvSpPr>
        <p:spPr>
          <a:xfrm>
            <a:off x="4295955" y="992038"/>
            <a:ext cx="1371600" cy="1371600"/>
          </a:xfrm>
          <a:custGeom>
            <a:avLst/>
            <a:gdLst>
              <a:gd name="connsiteX0" fmla="*/ 0 w 1371600"/>
              <a:gd name="connsiteY0" fmla="*/ 983411 h 1371600"/>
              <a:gd name="connsiteX1" fmla="*/ 94890 w 1371600"/>
              <a:gd name="connsiteY1" fmla="*/ 1371600 h 1371600"/>
              <a:gd name="connsiteX2" fmla="*/ 595222 w 1371600"/>
              <a:gd name="connsiteY2" fmla="*/ 1190445 h 1371600"/>
              <a:gd name="connsiteX3" fmla="*/ 370936 w 1371600"/>
              <a:gd name="connsiteY3" fmla="*/ 1112807 h 1371600"/>
              <a:gd name="connsiteX4" fmla="*/ 595222 w 1371600"/>
              <a:gd name="connsiteY4" fmla="*/ 741871 h 1371600"/>
              <a:gd name="connsiteX5" fmla="*/ 828136 w 1371600"/>
              <a:gd name="connsiteY5" fmla="*/ 940279 h 1371600"/>
              <a:gd name="connsiteX6" fmla="*/ 1371600 w 1371600"/>
              <a:gd name="connsiteY6" fmla="*/ 172528 h 1371600"/>
              <a:gd name="connsiteX7" fmla="*/ 905773 w 1371600"/>
              <a:gd name="connsiteY7" fmla="*/ 0 h 1371600"/>
              <a:gd name="connsiteX8" fmla="*/ 759124 w 1371600"/>
              <a:gd name="connsiteY8" fmla="*/ 603849 h 1371600"/>
              <a:gd name="connsiteX9" fmla="*/ 491705 w 1371600"/>
              <a:gd name="connsiteY9" fmla="*/ 388188 h 1371600"/>
              <a:gd name="connsiteX10" fmla="*/ 215660 w 1371600"/>
              <a:gd name="connsiteY10" fmla="*/ 1043796 h 1371600"/>
              <a:gd name="connsiteX11" fmla="*/ 0 w 1371600"/>
              <a:gd name="connsiteY11" fmla="*/ 983411 h 1371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371600" h="1371600">
                <a:moveTo>
                  <a:pt x="0" y="983411"/>
                </a:moveTo>
                <a:lnTo>
                  <a:pt x="94890" y="1371600"/>
                </a:lnTo>
                <a:lnTo>
                  <a:pt x="595222" y="1190445"/>
                </a:lnTo>
                <a:lnTo>
                  <a:pt x="370936" y="1112807"/>
                </a:lnTo>
                <a:lnTo>
                  <a:pt x="595222" y="741871"/>
                </a:lnTo>
                <a:lnTo>
                  <a:pt x="828136" y="940279"/>
                </a:lnTo>
                <a:lnTo>
                  <a:pt x="1371600" y="172528"/>
                </a:lnTo>
                <a:lnTo>
                  <a:pt x="905773" y="0"/>
                </a:lnTo>
                <a:lnTo>
                  <a:pt x="759124" y="603849"/>
                </a:lnTo>
                <a:lnTo>
                  <a:pt x="491705" y="388188"/>
                </a:lnTo>
                <a:lnTo>
                  <a:pt x="215660" y="1043796"/>
                </a:lnTo>
                <a:lnTo>
                  <a:pt x="0" y="983411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3" name="フリーフォーム: 図形 72">
            <a:extLst>
              <a:ext uri="{FF2B5EF4-FFF2-40B4-BE49-F238E27FC236}">
                <a16:creationId xmlns:a16="http://schemas.microsoft.com/office/drawing/2014/main" id="{F88FE7B8-F320-4157-AFEA-DEED3D8A58A7}"/>
              </a:ext>
            </a:extLst>
          </p:cNvPr>
          <p:cNvSpPr/>
          <p:nvPr/>
        </p:nvSpPr>
        <p:spPr>
          <a:xfrm>
            <a:off x="2415396" y="2794958"/>
            <a:ext cx="1242204" cy="1492370"/>
          </a:xfrm>
          <a:custGeom>
            <a:avLst/>
            <a:gdLst>
              <a:gd name="connsiteX0" fmla="*/ 0 w 1242204"/>
              <a:gd name="connsiteY0" fmla="*/ 1155939 h 1423358"/>
              <a:gd name="connsiteX1" fmla="*/ 905774 w 1242204"/>
              <a:gd name="connsiteY1" fmla="*/ 1095555 h 1423358"/>
              <a:gd name="connsiteX2" fmla="*/ 931653 w 1242204"/>
              <a:gd name="connsiteY2" fmla="*/ 241539 h 1423358"/>
              <a:gd name="connsiteX3" fmla="*/ 785004 w 1242204"/>
              <a:gd name="connsiteY3" fmla="*/ 232913 h 1423358"/>
              <a:gd name="connsiteX4" fmla="*/ 940279 w 1242204"/>
              <a:gd name="connsiteY4" fmla="*/ 0 h 1423358"/>
              <a:gd name="connsiteX5" fmla="*/ 1242204 w 1242204"/>
              <a:gd name="connsiteY5" fmla="*/ 232913 h 1423358"/>
              <a:gd name="connsiteX6" fmla="*/ 1130061 w 1242204"/>
              <a:gd name="connsiteY6" fmla="*/ 241539 h 1423358"/>
              <a:gd name="connsiteX7" fmla="*/ 1095555 w 1242204"/>
              <a:gd name="connsiteY7" fmla="*/ 1199072 h 1423358"/>
              <a:gd name="connsiteX8" fmla="*/ 17253 w 1242204"/>
              <a:gd name="connsiteY8" fmla="*/ 1423358 h 1423358"/>
              <a:gd name="connsiteX9" fmla="*/ 0 w 1242204"/>
              <a:gd name="connsiteY9" fmla="*/ 1216324 h 1423358"/>
              <a:gd name="connsiteX10" fmla="*/ 0 w 1242204"/>
              <a:gd name="connsiteY10" fmla="*/ 1155939 h 1423358"/>
              <a:gd name="connsiteX0" fmla="*/ 0 w 1242204"/>
              <a:gd name="connsiteY0" fmla="*/ 1155939 h 1423358"/>
              <a:gd name="connsiteX1" fmla="*/ 905774 w 1242204"/>
              <a:gd name="connsiteY1" fmla="*/ 1095555 h 1423358"/>
              <a:gd name="connsiteX2" fmla="*/ 931653 w 1242204"/>
              <a:gd name="connsiteY2" fmla="*/ 241539 h 1423358"/>
              <a:gd name="connsiteX3" fmla="*/ 785004 w 1242204"/>
              <a:gd name="connsiteY3" fmla="*/ 232913 h 1423358"/>
              <a:gd name="connsiteX4" fmla="*/ 940279 w 1242204"/>
              <a:gd name="connsiteY4" fmla="*/ 0 h 1423358"/>
              <a:gd name="connsiteX5" fmla="*/ 1242204 w 1242204"/>
              <a:gd name="connsiteY5" fmla="*/ 232913 h 1423358"/>
              <a:gd name="connsiteX6" fmla="*/ 1130061 w 1242204"/>
              <a:gd name="connsiteY6" fmla="*/ 241539 h 1423358"/>
              <a:gd name="connsiteX7" fmla="*/ 1095555 w 1242204"/>
              <a:gd name="connsiteY7" fmla="*/ 1199072 h 1423358"/>
              <a:gd name="connsiteX8" fmla="*/ 17253 w 1242204"/>
              <a:gd name="connsiteY8" fmla="*/ 1423358 h 1423358"/>
              <a:gd name="connsiteX9" fmla="*/ 0 w 1242204"/>
              <a:gd name="connsiteY9" fmla="*/ 1155939 h 1423358"/>
              <a:gd name="connsiteX0" fmla="*/ 0 w 1242204"/>
              <a:gd name="connsiteY0" fmla="*/ 1224951 h 1492370"/>
              <a:gd name="connsiteX1" fmla="*/ 905774 w 1242204"/>
              <a:gd name="connsiteY1" fmla="*/ 1164567 h 1492370"/>
              <a:gd name="connsiteX2" fmla="*/ 931653 w 1242204"/>
              <a:gd name="connsiteY2" fmla="*/ 310551 h 1492370"/>
              <a:gd name="connsiteX3" fmla="*/ 785004 w 1242204"/>
              <a:gd name="connsiteY3" fmla="*/ 301925 h 1492370"/>
              <a:gd name="connsiteX4" fmla="*/ 1035170 w 1242204"/>
              <a:gd name="connsiteY4" fmla="*/ 0 h 1492370"/>
              <a:gd name="connsiteX5" fmla="*/ 1242204 w 1242204"/>
              <a:gd name="connsiteY5" fmla="*/ 301925 h 1492370"/>
              <a:gd name="connsiteX6" fmla="*/ 1130061 w 1242204"/>
              <a:gd name="connsiteY6" fmla="*/ 310551 h 1492370"/>
              <a:gd name="connsiteX7" fmla="*/ 1095555 w 1242204"/>
              <a:gd name="connsiteY7" fmla="*/ 1268084 h 1492370"/>
              <a:gd name="connsiteX8" fmla="*/ 17253 w 1242204"/>
              <a:gd name="connsiteY8" fmla="*/ 1492370 h 1492370"/>
              <a:gd name="connsiteX9" fmla="*/ 0 w 1242204"/>
              <a:gd name="connsiteY9" fmla="*/ 1224951 h 14923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242204" h="1492370">
                <a:moveTo>
                  <a:pt x="0" y="1224951"/>
                </a:moveTo>
                <a:lnTo>
                  <a:pt x="905774" y="1164567"/>
                </a:lnTo>
                <a:lnTo>
                  <a:pt x="931653" y="310551"/>
                </a:lnTo>
                <a:lnTo>
                  <a:pt x="785004" y="301925"/>
                </a:lnTo>
                <a:lnTo>
                  <a:pt x="1035170" y="0"/>
                </a:lnTo>
                <a:lnTo>
                  <a:pt x="1242204" y="301925"/>
                </a:lnTo>
                <a:lnTo>
                  <a:pt x="1130061" y="310551"/>
                </a:lnTo>
                <a:lnTo>
                  <a:pt x="1095555" y="1268084"/>
                </a:lnTo>
                <a:lnTo>
                  <a:pt x="17253" y="1492370"/>
                </a:lnTo>
                <a:lnTo>
                  <a:pt x="0" y="1224951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4" name="フリーフォーム: 図形 73">
            <a:extLst>
              <a:ext uri="{FF2B5EF4-FFF2-40B4-BE49-F238E27FC236}">
                <a16:creationId xmlns:a16="http://schemas.microsoft.com/office/drawing/2014/main" id="{94C01D28-7375-4EC9-A2B3-22C7099FD709}"/>
              </a:ext>
            </a:extLst>
          </p:cNvPr>
          <p:cNvSpPr/>
          <p:nvPr/>
        </p:nvSpPr>
        <p:spPr>
          <a:xfrm>
            <a:off x="4295955" y="3019245"/>
            <a:ext cx="1268083" cy="1268083"/>
          </a:xfrm>
          <a:custGeom>
            <a:avLst/>
            <a:gdLst>
              <a:gd name="connsiteX0" fmla="*/ 0 w 1268083"/>
              <a:gd name="connsiteY0" fmla="*/ 276046 h 1268083"/>
              <a:gd name="connsiteX1" fmla="*/ 1155939 w 1268083"/>
              <a:gd name="connsiteY1" fmla="*/ 0 h 1268083"/>
              <a:gd name="connsiteX2" fmla="*/ 1078302 w 1268083"/>
              <a:gd name="connsiteY2" fmla="*/ 1000664 h 1268083"/>
              <a:gd name="connsiteX3" fmla="*/ 1268083 w 1268083"/>
              <a:gd name="connsiteY3" fmla="*/ 948906 h 1268083"/>
              <a:gd name="connsiteX4" fmla="*/ 992037 w 1268083"/>
              <a:gd name="connsiteY4" fmla="*/ 1268083 h 1268083"/>
              <a:gd name="connsiteX5" fmla="*/ 724619 w 1268083"/>
              <a:gd name="connsiteY5" fmla="*/ 1009291 h 1268083"/>
              <a:gd name="connsiteX6" fmla="*/ 931653 w 1268083"/>
              <a:gd name="connsiteY6" fmla="*/ 1026544 h 1268083"/>
              <a:gd name="connsiteX7" fmla="*/ 931653 w 1268083"/>
              <a:gd name="connsiteY7" fmla="*/ 345057 h 1268083"/>
              <a:gd name="connsiteX8" fmla="*/ 43132 w 1268083"/>
              <a:gd name="connsiteY8" fmla="*/ 681487 h 1268083"/>
              <a:gd name="connsiteX9" fmla="*/ 8626 w 1268083"/>
              <a:gd name="connsiteY9" fmla="*/ 336430 h 1268083"/>
              <a:gd name="connsiteX10" fmla="*/ 0 w 1268083"/>
              <a:gd name="connsiteY10" fmla="*/ 276046 h 1268083"/>
              <a:gd name="connsiteX0" fmla="*/ 0 w 1268083"/>
              <a:gd name="connsiteY0" fmla="*/ 276046 h 1268083"/>
              <a:gd name="connsiteX1" fmla="*/ 1155939 w 1268083"/>
              <a:gd name="connsiteY1" fmla="*/ 0 h 1268083"/>
              <a:gd name="connsiteX2" fmla="*/ 1078302 w 1268083"/>
              <a:gd name="connsiteY2" fmla="*/ 1000664 h 1268083"/>
              <a:gd name="connsiteX3" fmla="*/ 1268083 w 1268083"/>
              <a:gd name="connsiteY3" fmla="*/ 948906 h 1268083"/>
              <a:gd name="connsiteX4" fmla="*/ 992037 w 1268083"/>
              <a:gd name="connsiteY4" fmla="*/ 1268083 h 1268083"/>
              <a:gd name="connsiteX5" fmla="*/ 724619 w 1268083"/>
              <a:gd name="connsiteY5" fmla="*/ 1009291 h 1268083"/>
              <a:gd name="connsiteX6" fmla="*/ 931653 w 1268083"/>
              <a:gd name="connsiteY6" fmla="*/ 1026544 h 1268083"/>
              <a:gd name="connsiteX7" fmla="*/ 931653 w 1268083"/>
              <a:gd name="connsiteY7" fmla="*/ 345057 h 1268083"/>
              <a:gd name="connsiteX8" fmla="*/ 43132 w 1268083"/>
              <a:gd name="connsiteY8" fmla="*/ 681487 h 1268083"/>
              <a:gd name="connsiteX9" fmla="*/ 0 w 1268083"/>
              <a:gd name="connsiteY9" fmla="*/ 276046 h 12680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268083" h="1268083">
                <a:moveTo>
                  <a:pt x="0" y="276046"/>
                </a:moveTo>
                <a:lnTo>
                  <a:pt x="1155939" y="0"/>
                </a:lnTo>
                <a:lnTo>
                  <a:pt x="1078302" y="1000664"/>
                </a:lnTo>
                <a:lnTo>
                  <a:pt x="1268083" y="948906"/>
                </a:lnTo>
                <a:lnTo>
                  <a:pt x="992037" y="1268083"/>
                </a:lnTo>
                <a:lnTo>
                  <a:pt x="724619" y="1009291"/>
                </a:lnTo>
                <a:lnTo>
                  <a:pt x="931653" y="1026544"/>
                </a:lnTo>
                <a:lnTo>
                  <a:pt x="931653" y="345057"/>
                </a:lnTo>
                <a:lnTo>
                  <a:pt x="43132" y="681487"/>
                </a:lnTo>
                <a:lnTo>
                  <a:pt x="0" y="276046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5" name="フリーフォーム: 図形 74">
            <a:extLst>
              <a:ext uri="{FF2B5EF4-FFF2-40B4-BE49-F238E27FC236}">
                <a16:creationId xmlns:a16="http://schemas.microsoft.com/office/drawing/2014/main" id="{73A4D190-5FA7-485B-B42F-37BFEE225B94}"/>
              </a:ext>
            </a:extLst>
          </p:cNvPr>
          <p:cNvSpPr/>
          <p:nvPr/>
        </p:nvSpPr>
        <p:spPr>
          <a:xfrm>
            <a:off x="6176513" y="1164566"/>
            <a:ext cx="1388853" cy="862642"/>
          </a:xfrm>
          <a:custGeom>
            <a:avLst/>
            <a:gdLst>
              <a:gd name="connsiteX0" fmla="*/ 0 w 1388853"/>
              <a:gd name="connsiteY0" fmla="*/ 862642 h 862642"/>
              <a:gd name="connsiteX1" fmla="*/ 17253 w 1388853"/>
              <a:gd name="connsiteY1" fmla="*/ 621102 h 862642"/>
              <a:gd name="connsiteX2" fmla="*/ 474453 w 1388853"/>
              <a:gd name="connsiteY2" fmla="*/ 577970 h 862642"/>
              <a:gd name="connsiteX3" fmla="*/ 552091 w 1388853"/>
              <a:gd name="connsiteY3" fmla="*/ 439947 h 862642"/>
              <a:gd name="connsiteX4" fmla="*/ 1199072 w 1388853"/>
              <a:gd name="connsiteY4" fmla="*/ 103517 h 862642"/>
              <a:gd name="connsiteX5" fmla="*/ 1181819 w 1388853"/>
              <a:gd name="connsiteY5" fmla="*/ 0 h 862642"/>
              <a:gd name="connsiteX6" fmla="*/ 1388853 w 1388853"/>
              <a:gd name="connsiteY6" fmla="*/ 0 h 862642"/>
              <a:gd name="connsiteX7" fmla="*/ 1328468 w 1388853"/>
              <a:gd name="connsiteY7" fmla="*/ 215660 h 862642"/>
              <a:gd name="connsiteX8" fmla="*/ 1233578 w 1388853"/>
              <a:gd name="connsiteY8" fmla="*/ 198408 h 862642"/>
              <a:gd name="connsiteX9" fmla="*/ 664234 w 1388853"/>
              <a:gd name="connsiteY9" fmla="*/ 534838 h 862642"/>
              <a:gd name="connsiteX10" fmla="*/ 586596 w 1388853"/>
              <a:gd name="connsiteY10" fmla="*/ 698740 h 862642"/>
              <a:gd name="connsiteX11" fmla="*/ 0 w 1388853"/>
              <a:gd name="connsiteY11" fmla="*/ 862642 h 8626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388853" h="862642">
                <a:moveTo>
                  <a:pt x="0" y="862642"/>
                </a:moveTo>
                <a:lnTo>
                  <a:pt x="17253" y="621102"/>
                </a:lnTo>
                <a:lnTo>
                  <a:pt x="474453" y="577970"/>
                </a:lnTo>
                <a:lnTo>
                  <a:pt x="552091" y="439947"/>
                </a:lnTo>
                <a:lnTo>
                  <a:pt x="1199072" y="103517"/>
                </a:lnTo>
                <a:lnTo>
                  <a:pt x="1181819" y="0"/>
                </a:lnTo>
                <a:lnTo>
                  <a:pt x="1388853" y="0"/>
                </a:lnTo>
                <a:lnTo>
                  <a:pt x="1328468" y="215660"/>
                </a:lnTo>
                <a:lnTo>
                  <a:pt x="1233578" y="198408"/>
                </a:lnTo>
                <a:lnTo>
                  <a:pt x="664234" y="534838"/>
                </a:lnTo>
                <a:lnTo>
                  <a:pt x="586596" y="698740"/>
                </a:lnTo>
                <a:lnTo>
                  <a:pt x="0" y="862642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6" name="フリーフォーム: 図形 75">
            <a:extLst>
              <a:ext uri="{FF2B5EF4-FFF2-40B4-BE49-F238E27FC236}">
                <a16:creationId xmlns:a16="http://schemas.microsoft.com/office/drawing/2014/main" id="{23FF3A09-C43A-4FD8-B672-EAD010B04BBF}"/>
              </a:ext>
            </a:extLst>
          </p:cNvPr>
          <p:cNvSpPr/>
          <p:nvPr/>
        </p:nvSpPr>
        <p:spPr>
          <a:xfrm>
            <a:off x="8057072" y="957532"/>
            <a:ext cx="1345720" cy="1302589"/>
          </a:xfrm>
          <a:custGeom>
            <a:avLst/>
            <a:gdLst>
              <a:gd name="connsiteX0" fmla="*/ 1017917 w 1345720"/>
              <a:gd name="connsiteY0" fmla="*/ 0 h 1302589"/>
              <a:gd name="connsiteX1" fmla="*/ 940279 w 1345720"/>
              <a:gd name="connsiteY1" fmla="*/ 569343 h 1302589"/>
              <a:gd name="connsiteX2" fmla="*/ 612475 w 1345720"/>
              <a:gd name="connsiteY2" fmla="*/ 914400 h 1302589"/>
              <a:gd name="connsiteX3" fmla="*/ 172528 w 1345720"/>
              <a:gd name="connsiteY3" fmla="*/ 1112808 h 1302589"/>
              <a:gd name="connsiteX4" fmla="*/ 155275 w 1345720"/>
              <a:gd name="connsiteY4" fmla="*/ 1009291 h 1302589"/>
              <a:gd name="connsiteX5" fmla="*/ 0 w 1345720"/>
              <a:gd name="connsiteY5" fmla="*/ 1293962 h 1302589"/>
              <a:gd name="connsiteX6" fmla="*/ 336430 w 1345720"/>
              <a:gd name="connsiteY6" fmla="*/ 1302589 h 1302589"/>
              <a:gd name="connsiteX7" fmla="*/ 258792 w 1345720"/>
              <a:gd name="connsiteY7" fmla="*/ 1242204 h 1302589"/>
              <a:gd name="connsiteX8" fmla="*/ 733245 w 1345720"/>
              <a:gd name="connsiteY8" fmla="*/ 1069676 h 1302589"/>
              <a:gd name="connsiteX9" fmla="*/ 1164566 w 1345720"/>
              <a:gd name="connsiteY9" fmla="*/ 612476 h 1302589"/>
              <a:gd name="connsiteX10" fmla="*/ 1345720 w 1345720"/>
              <a:gd name="connsiteY10" fmla="*/ 8626 h 1302589"/>
              <a:gd name="connsiteX11" fmla="*/ 1061049 w 1345720"/>
              <a:gd name="connsiteY11" fmla="*/ 25879 h 1302589"/>
              <a:gd name="connsiteX12" fmla="*/ 1017917 w 1345720"/>
              <a:gd name="connsiteY12" fmla="*/ 0 h 1302589"/>
              <a:gd name="connsiteX0" fmla="*/ 1017917 w 1345720"/>
              <a:gd name="connsiteY0" fmla="*/ 0 h 1302589"/>
              <a:gd name="connsiteX1" fmla="*/ 940279 w 1345720"/>
              <a:gd name="connsiteY1" fmla="*/ 569343 h 1302589"/>
              <a:gd name="connsiteX2" fmla="*/ 612475 w 1345720"/>
              <a:gd name="connsiteY2" fmla="*/ 914400 h 1302589"/>
              <a:gd name="connsiteX3" fmla="*/ 172528 w 1345720"/>
              <a:gd name="connsiteY3" fmla="*/ 1112808 h 1302589"/>
              <a:gd name="connsiteX4" fmla="*/ 155275 w 1345720"/>
              <a:gd name="connsiteY4" fmla="*/ 1009291 h 1302589"/>
              <a:gd name="connsiteX5" fmla="*/ 0 w 1345720"/>
              <a:gd name="connsiteY5" fmla="*/ 1293962 h 1302589"/>
              <a:gd name="connsiteX6" fmla="*/ 336430 w 1345720"/>
              <a:gd name="connsiteY6" fmla="*/ 1302589 h 1302589"/>
              <a:gd name="connsiteX7" fmla="*/ 258792 w 1345720"/>
              <a:gd name="connsiteY7" fmla="*/ 1242204 h 1302589"/>
              <a:gd name="connsiteX8" fmla="*/ 733245 w 1345720"/>
              <a:gd name="connsiteY8" fmla="*/ 1069676 h 1302589"/>
              <a:gd name="connsiteX9" fmla="*/ 1164566 w 1345720"/>
              <a:gd name="connsiteY9" fmla="*/ 612476 h 1302589"/>
              <a:gd name="connsiteX10" fmla="*/ 1345720 w 1345720"/>
              <a:gd name="connsiteY10" fmla="*/ 8626 h 1302589"/>
              <a:gd name="connsiteX11" fmla="*/ 1017917 w 1345720"/>
              <a:gd name="connsiteY11" fmla="*/ 0 h 13025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345720" h="1302589">
                <a:moveTo>
                  <a:pt x="1017917" y="0"/>
                </a:moveTo>
                <a:lnTo>
                  <a:pt x="940279" y="569343"/>
                </a:lnTo>
                <a:lnTo>
                  <a:pt x="612475" y="914400"/>
                </a:lnTo>
                <a:lnTo>
                  <a:pt x="172528" y="1112808"/>
                </a:lnTo>
                <a:lnTo>
                  <a:pt x="155275" y="1009291"/>
                </a:lnTo>
                <a:lnTo>
                  <a:pt x="0" y="1293962"/>
                </a:lnTo>
                <a:lnTo>
                  <a:pt x="336430" y="1302589"/>
                </a:lnTo>
                <a:lnTo>
                  <a:pt x="258792" y="1242204"/>
                </a:lnTo>
                <a:lnTo>
                  <a:pt x="733245" y="1069676"/>
                </a:lnTo>
                <a:lnTo>
                  <a:pt x="1164566" y="612476"/>
                </a:lnTo>
                <a:lnTo>
                  <a:pt x="1345720" y="8626"/>
                </a:lnTo>
                <a:lnTo>
                  <a:pt x="1017917" y="0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7" name="フリーフォーム: 図形 76">
            <a:extLst>
              <a:ext uri="{FF2B5EF4-FFF2-40B4-BE49-F238E27FC236}">
                <a16:creationId xmlns:a16="http://schemas.microsoft.com/office/drawing/2014/main" id="{76F99B1E-CDE3-43EC-A1FD-32400F7B64D1}"/>
              </a:ext>
            </a:extLst>
          </p:cNvPr>
          <p:cNvSpPr/>
          <p:nvPr/>
        </p:nvSpPr>
        <p:spPr>
          <a:xfrm>
            <a:off x="6055743" y="2924355"/>
            <a:ext cx="1440612" cy="1371600"/>
          </a:xfrm>
          <a:custGeom>
            <a:avLst/>
            <a:gdLst>
              <a:gd name="connsiteX0" fmla="*/ 0 w 1440612"/>
              <a:gd name="connsiteY0" fmla="*/ 534837 h 1371600"/>
              <a:gd name="connsiteX1" fmla="*/ 621102 w 1440612"/>
              <a:gd name="connsiteY1" fmla="*/ 1371600 h 1371600"/>
              <a:gd name="connsiteX2" fmla="*/ 1319842 w 1440612"/>
              <a:gd name="connsiteY2" fmla="*/ 232913 h 1371600"/>
              <a:gd name="connsiteX3" fmla="*/ 1423359 w 1440612"/>
              <a:gd name="connsiteY3" fmla="*/ 431320 h 1371600"/>
              <a:gd name="connsiteX4" fmla="*/ 1440612 w 1440612"/>
              <a:gd name="connsiteY4" fmla="*/ 0 h 1371600"/>
              <a:gd name="connsiteX5" fmla="*/ 948906 w 1440612"/>
              <a:gd name="connsiteY5" fmla="*/ 34505 h 1371600"/>
              <a:gd name="connsiteX6" fmla="*/ 1190446 w 1440612"/>
              <a:gd name="connsiteY6" fmla="*/ 138022 h 1371600"/>
              <a:gd name="connsiteX7" fmla="*/ 0 w 1440612"/>
              <a:gd name="connsiteY7" fmla="*/ 534837 h 1371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440612" h="1371600">
                <a:moveTo>
                  <a:pt x="0" y="534837"/>
                </a:moveTo>
                <a:lnTo>
                  <a:pt x="621102" y="1371600"/>
                </a:lnTo>
                <a:lnTo>
                  <a:pt x="1319842" y="232913"/>
                </a:lnTo>
                <a:lnTo>
                  <a:pt x="1423359" y="431320"/>
                </a:lnTo>
                <a:lnTo>
                  <a:pt x="1440612" y="0"/>
                </a:lnTo>
                <a:lnTo>
                  <a:pt x="948906" y="34505"/>
                </a:lnTo>
                <a:lnTo>
                  <a:pt x="1190446" y="138022"/>
                </a:lnTo>
                <a:lnTo>
                  <a:pt x="0" y="534837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8" name="フリーフォーム: 図形 77">
            <a:extLst>
              <a:ext uri="{FF2B5EF4-FFF2-40B4-BE49-F238E27FC236}">
                <a16:creationId xmlns:a16="http://schemas.microsoft.com/office/drawing/2014/main" id="{204E0C19-9986-47CA-A1BB-C17BE0EA4F5C}"/>
              </a:ext>
            </a:extLst>
          </p:cNvPr>
          <p:cNvSpPr/>
          <p:nvPr/>
        </p:nvSpPr>
        <p:spPr>
          <a:xfrm>
            <a:off x="2441275" y="4899804"/>
            <a:ext cx="1414733" cy="1276709"/>
          </a:xfrm>
          <a:custGeom>
            <a:avLst/>
            <a:gdLst>
              <a:gd name="connsiteX0" fmla="*/ 353683 w 1414733"/>
              <a:gd name="connsiteY0" fmla="*/ 293298 h 1276709"/>
              <a:gd name="connsiteX1" fmla="*/ 25880 w 1414733"/>
              <a:gd name="connsiteY1" fmla="*/ 0 h 1276709"/>
              <a:gd name="connsiteX2" fmla="*/ 0 w 1414733"/>
              <a:gd name="connsiteY2" fmla="*/ 414068 h 1276709"/>
              <a:gd name="connsiteX3" fmla="*/ 112144 w 1414733"/>
              <a:gd name="connsiteY3" fmla="*/ 362309 h 1276709"/>
              <a:gd name="connsiteX4" fmla="*/ 638355 w 1414733"/>
              <a:gd name="connsiteY4" fmla="*/ 1276709 h 1276709"/>
              <a:gd name="connsiteX5" fmla="*/ 1250831 w 1414733"/>
              <a:gd name="connsiteY5" fmla="*/ 457200 h 1276709"/>
              <a:gd name="connsiteX6" fmla="*/ 1380227 w 1414733"/>
              <a:gd name="connsiteY6" fmla="*/ 534838 h 1276709"/>
              <a:gd name="connsiteX7" fmla="*/ 1414733 w 1414733"/>
              <a:gd name="connsiteY7" fmla="*/ 224287 h 1276709"/>
              <a:gd name="connsiteX8" fmla="*/ 1035170 w 1414733"/>
              <a:gd name="connsiteY8" fmla="*/ 336430 h 1276709"/>
              <a:gd name="connsiteX9" fmla="*/ 1121434 w 1414733"/>
              <a:gd name="connsiteY9" fmla="*/ 414068 h 1276709"/>
              <a:gd name="connsiteX10" fmla="*/ 664234 w 1414733"/>
              <a:gd name="connsiteY10" fmla="*/ 1104181 h 1276709"/>
              <a:gd name="connsiteX11" fmla="*/ 241540 w 1414733"/>
              <a:gd name="connsiteY11" fmla="*/ 353683 h 1276709"/>
              <a:gd name="connsiteX12" fmla="*/ 353683 w 1414733"/>
              <a:gd name="connsiteY12" fmla="*/ 293298 h 12767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414733" h="1276709">
                <a:moveTo>
                  <a:pt x="353683" y="293298"/>
                </a:moveTo>
                <a:lnTo>
                  <a:pt x="25880" y="0"/>
                </a:lnTo>
                <a:lnTo>
                  <a:pt x="0" y="414068"/>
                </a:lnTo>
                <a:lnTo>
                  <a:pt x="112144" y="362309"/>
                </a:lnTo>
                <a:lnTo>
                  <a:pt x="638355" y="1276709"/>
                </a:lnTo>
                <a:lnTo>
                  <a:pt x="1250831" y="457200"/>
                </a:lnTo>
                <a:lnTo>
                  <a:pt x="1380227" y="534838"/>
                </a:lnTo>
                <a:lnTo>
                  <a:pt x="1414733" y="224287"/>
                </a:lnTo>
                <a:lnTo>
                  <a:pt x="1035170" y="336430"/>
                </a:lnTo>
                <a:lnTo>
                  <a:pt x="1121434" y="414068"/>
                </a:lnTo>
                <a:lnTo>
                  <a:pt x="664234" y="1104181"/>
                </a:lnTo>
                <a:lnTo>
                  <a:pt x="241540" y="353683"/>
                </a:lnTo>
                <a:lnTo>
                  <a:pt x="353683" y="293298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9" name="フリーフォーム: 図形 78">
            <a:extLst>
              <a:ext uri="{FF2B5EF4-FFF2-40B4-BE49-F238E27FC236}">
                <a16:creationId xmlns:a16="http://schemas.microsoft.com/office/drawing/2014/main" id="{698934B1-3C76-4FF7-BCBB-28828DD50C7C}"/>
              </a:ext>
            </a:extLst>
          </p:cNvPr>
          <p:cNvSpPr/>
          <p:nvPr/>
        </p:nvSpPr>
        <p:spPr>
          <a:xfrm>
            <a:off x="4097547" y="4856672"/>
            <a:ext cx="1466491" cy="1276709"/>
          </a:xfrm>
          <a:custGeom>
            <a:avLst/>
            <a:gdLst>
              <a:gd name="connsiteX0" fmla="*/ 198408 w 1466491"/>
              <a:gd name="connsiteY0" fmla="*/ 207034 h 1276709"/>
              <a:gd name="connsiteX1" fmla="*/ 871268 w 1466491"/>
              <a:gd name="connsiteY1" fmla="*/ 69011 h 1276709"/>
              <a:gd name="connsiteX2" fmla="*/ 1362974 w 1466491"/>
              <a:gd name="connsiteY2" fmla="*/ 1052422 h 1276709"/>
              <a:gd name="connsiteX3" fmla="*/ 1457864 w 1466491"/>
              <a:gd name="connsiteY3" fmla="*/ 992037 h 1276709"/>
              <a:gd name="connsiteX4" fmla="*/ 1466491 w 1466491"/>
              <a:gd name="connsiteY4" fmla="*/ 1276709 h 1276709"/>
              <a:gd name="connsiteX5" fmla="*/ 1173193 w 1466491"/>
              <a:gd name="connsiteY5" fmla="*/ 1199071 h 1276709"/>
              <a:gd name="connsiteX6" fmla="*/ 1268083 w 1466491"/>
              <a:gd name="connsiteY6" fmla="*/ 1121434 h 1276709"/>
              <a:gd name="connsiteX7" fmla="*/ 828136 w 1466491"/>
              <a:gd name="connsiteY7" fmla="*/ 258792 h 1276709"/>
              <a:gd name="connsiteX8" fmla="*/ 232913 w 1466491"/>
              <a:gd name="connsiteY8" fmla="*/ 327803 h 1276709"/>
              <a:gd name="connsiteX9" fmla="*/ 284672 w 1466491"/>
              <a:gd name="connsiteY9" fmla="*/ 474453 h 1276709"/>
              <a:gd name="connsiteX10" fmla="*/ 0 w 1466491"/>
              <a:gd name="connsiteY10" fmla="*/ 379562 h 1276709"/>
              <a:gd name="connsiteX11" fmla="*/ 189781 w 1466491"/>
              <a:gd name="connsiteY11" fmla="*/ 0 h 1276709"/>
              <a:gd name="connsiteX12" fmla="*/ 198408 w 1466491"/>
              <a:gd name="connsiteY12" fmla="*/ 207034 h 12767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466491" h="1276709">
                <a:moveTo>
                  <a:pt x="198408" y="207034"/>
                </a:moveTo>
                <a:lnTo>
                  <a:pt x="871268" y="69011"/>
                </a:lnTo>
                <a:lnTo>
                  <a:pt x="1362974" y="1052422"/>
                </a:lnTo>
                <a:lnTo>
                  <a:pt x="1457864" y="992037"/>
                </a:lnTo>
                <a:lnTo>
                  <a:pt x="1466491" y="1276709"/>
                </a:lnTo>
                <a:lnTo>
                  <a:pt x="1173193" y="1199071"/>
                </a:lnTo>
                <a:lnTo>
                  <a:pt x="1268083" y="1121434"/>
                </a:lnTo>
                <a:lnTo>
                  <a:pt x="828136" y="258792"/>
                </a:lnTo>
                <a:lnTo>
                  <a:pt x="232913" y="327803"/>
                </a:lnTo>
                <a:lnTo>
                  <a:pt x="284672" y="474453"/>
                </a:lnTo>
                <a:lnTo>
                  <a:pt x="0" y="379562"/>
                </a:lnTo>
                <a:lnTo>
                  <a:pt x="189781" y="0"/>
                </a:lnTo>
                <a:lnTo>
                  <a:pt x="198408" y="207034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80" name="フリーフォーム: 図形 79">
            <a:extLst>
              <a:ext uri="{FF2B5EF4-FFF2-40B4-BE49-F238E27FC236}">
                <a16:creationId xmlns:a16="http://schemas.microsoft.com/office/drawing/2014/main" id="{FD6F68EF-1A91-4289-B14B-916EE87C380B}"/>
              </a:ext>
            </a:extLst>
          </p:cNvPr>
          <p:cNvSpPr/>
          <p:nvPr/>
        </p:nvSpPr>
        <p:spPr>
          <a:xfrm>
            <a:off x="6236898" y="4856672"/>
            <a:ext cx="1354347" cy="1414732"/>
          </a:xfrm>
          <a:custGeom>
            <a:avLst/>
            <a:gdLst>
              <a:gd name="connsiteX0" fmla="*/ 336430 w 1354347"/>
              <a:gd name="connsiteY0" fmla="*/ 336430 h 1414732"/>
              <a:gd name="connsiteX1" fmla="*/ 120770 w 1354347"/>
              <a:gd name="connsiteY1" fmla="*/ 17253 h 1414732"/>
              <a:gd name="connsiteX2" fmla="*/ 0 w 1354347"/>
              <a:gd name="connsiteY2" fmla="*/ 319177 h 1414732"/>
              <a:gd name="connsiteX3" fmla="*/ 112144 w 1354347"/>
              <a:gd name="connsiteY3" fmla="*/ 310551 h 1414732"/>
              <a:gd name="connsiteX4" fmla="*/ 491706 w 1354347"/>
              <a:gd name="connsiteY4" fmla="*/ 1207698 h 1414732"/>
              <a:gd name="connsiteX5" fmla="*/ 370936 w 1354347"/>
              <a:gd name="connsiteY5" fmla="*/ 1224951 h 1414732"/>
              <a:gd name="connsiteX6" fmla="*/ 621102 w 1354347"/>
              <a:gd name="connsiteY6" fmla="*/ 1414732 h 1414732"/>
              <a:gd name="connsiteX7" fmla="*/ 750498 w 1354347"/>
              <a:gd name="connsiteY7" fmla="*/ 1216324 h 1414732"/>
              <a:gd name="connsiteX8" fmla="*/ 690113 w 1354347"/>
              <a:gd name="connsiteY8" fmla="*/ 1199071 h 1414732"/>
              <a:gd name="connsiteX9" fmla="*/ 1242204 w 1354347"/>
              <a:gd name="connsiteY9" fmla="*/ 293298 h 1414732"/>
              <a:gd name="connsiteX10" fmla="*/ 1354347 w 1354347"/>
              <a:gd name="connsiteY10" fmla="*/ 327803 h 1414732"/>
              <a:gd name="connsiteX11" fmla="*/ 1259457 w 1354347"/>
              <a:gd name="connsiteY11" fmla="*/ 0 h 1414732"/>
              <a:gd name="connsiteX12" fmla="*/ 1017917 w 1354347"/>
              <a:gd name="connsiteY12" fmla="*/ 163902 h 1414732"/>
              <a:gd name="connsiteX13" fmla="*/ 1112808 w 1354347"/>
              <a:gd name="connsiteY13" fmla="*/ 215660 h 1414732"/>
              <a:gd name="connsiteX14" fmla="*/ 603849 w 1354347"/>
              <a:gd name="connsiteY14" fmla="*/ 1061049 h 1414732"/>
              <a:gd name="connsiteX15" fmla="*/ 241540 w 1354347"/>
              <a:gd name="connsiteY15" fmla="*/ 379562 h 1414732"/>
              <a:gd name="connsiteX16" fmla="*/ 336430 w 1354347"/>
              <a:gd name="connsiteY16" fmla="*/ 336430 h 1414732"/>
              <a:gd name="connsiteX0" fmla="*/ 379562 w 1354347"/>
              <a:gd name="connsiteY0" fmla="*/ 293298 h 1414732"/>
              <a:gd name="connsiteX1" fmla="*/ 120770 w 1354347"/>
              <a:gd name="connsiteY1" fmla="*/ 17253 h 1414732"/>
              <a:gd name="connsiteX2" fmla="*/ 0 w 1354347"/>
              <a:gd name="connsiteY2" fmla="*/ 319177 h 1414732"/>
              <a:gd name="connsiteX3" fmla="*/ 112144 w 1354347"/>
              <a:gd name="connsiteY3" fmla="*/ 310551 h 1414732"/>
              <a:gd name="connsiteX4" fmla="*/ 491706 w 1354347"/>
              <a:gd name="connsiteY4" fmla="*/ 1207698 h 1414732"/>
              <a:gd name="connsiteX5" fmla="*/ 370936 w 1354347"/>
              <a:gd name="connsiteY5" fmla="*/ 1224951 h 1414732"/>
              <a:gd name="connsiteX6" fmla="*/ 621102 w 1354347"/>
              <a:gd name="connsiteY6" fmla="*/ 1414732 h 1414732"/>
              <a:gd name="connsiteX7" fmla="*/ 750498 w 1354347"/>
              <a:gd name="connsiteY7" fmla="*/ 1216324 h 1414732"/>
              <a:gd name="connsiteX8" fmla="*/ 690113 w 1354347"/>
              <a:gd name="connsiteY8" fmla="*/ 1199071 h 1414732"/>
              <a:gd name="connsiteX9" fmla="*/ 1242204 w 1354347"/>
              <a:gd name="connsiteY9" fmla="*/ 293298 h 1414732"/>
              <a:gd name="connsiteX10" fmla="*/ 1354347 w 1354347"/>
              <a:gd name="connsiteY10" fmla="*/ 327803 h 1414732"/>
              <a:gd name="connsiteX11" fmla="*/ 1259457 w 1354347"/>
              <a:gd name="connsiteY11" fmla="*/ 0 h 1414732"/>
              <a:gd name="connsiteX12" fmla="*/ 1017917 w 1354347"/>
              <a:gd name="connsiteY12" fmla="*/ 163902 h 1414732"/>
              <a:gd name="connsiteX13" fmla="*/ 1112808 w 1354347"/>
              <a:gd name="connsiteY13" fmla="*/ 215660 h 1414732"/>
              <a:gd name="connsiteX14" fmla="*/ 603849 w 1354347"/>
              <a:gd name="connsiteY14" fmla="*/ 1061049 h 1414732"/>
              <a:gd name="connsiteX15" fmla="*/ 241540 w 1354347"/>
              <a:gd name="connsiteY15" fmla="*/ 379562 h 1414732"/>
              <a:gd name="connsiteX16" fmla="*/ 379562 w 1354347"/>
              <a:gd name="connsiteY16" fmla="*/ 293298 h 1414732"/>
              <a:gd name="connsiteX0" fmla="*/ 379562 w 1354347"/>
              <a:gd name="connsiteY0" fmla="*/ 293298 h 1414732"/>
              <a:gd name="connsiteX1" fmla="*/ 120770 w 1354347"/>
              <a:gd name="connsiteY1" fmla="*/ 17253 h 1414732"/>
              <a:gd name="connsiteX2" fmla="*/ 0 w 1354347"/>
              <a:gd name="connsiteY2" fmla="*/ 319177 h 1414732"/>
              <a:gd name="connsiteX3" fmla="*/ 112144 w 1354347"/>
              <a:gd name="connsiteY3" fmla="*/ 310551 h 1414732"/>
              <a:gd name="connsiteX4" fmla="*/ 491706 w 1354347"/>
              <a:gd name="connsiteY4" fmla="*/ 1207698 h 1414732"/>
              <a:gd name="connsiteX5" fmla="*/ 370936 w 1354347"/>
              <a:gd name="connsiteY5" fmla="*/ 1224951 h 1414732"/>
              <a:gd name="connsiteX6" fmla="*/ 621102 w 1354347"/>
              <a:gd name="connsiteY6" fmla="*/ 1414732 h 1414732"/>
              <a:gd name="connsiteX7" fmla="*/ 750498 w 1354347"/>
              <a:gd name="connsiteY7" fmla="*/ 1216324 h 1414732"/>
              <a:gd name="connsiteX8" fmla="*/ 690113 w 1354347"/>
              <a:gd name="connsiteY8" fmla="*/ 1199071 h 1414732"/>
              <a:gd name="connsiteX9" fmla="*/ 1242204 w 1354347"/>
              <a:gd name="connsiteY9" fmla="*/ 293298 h 1414732"/>
              <a:gd name="connsiteX10" fmla="*/ 1354347 w 1354347"/>
              <a:gd name="connsiteY10" fmla="*/ 327803 h 1414732"/>
              <a:gd name="connsiteX11" fmla="*/ 1259457 w 1354347"/>
              <a:gd name="connsiteY11" fmla="*/ 0 h 1414732"/>
              <a:gd name="connsiteX12" fmla="*/ 1017917 w 1354347"/>
              <a:gd name="connsiteY12" fmla="*/ 163902 h 1414732"/>
              <a:gd name="connsiteX13" fmla="*/ 1112808 w 1354347"/>
              <a:gd name="connsiteY13" fmla="*/ 215660 h 1414732"/>
              <a:gd name="connsiteX14" fmla="*/ 603849 w 1354347"/>
              <a:gd name="connsiteY14" fmla="*/ 1061049 h 1414732"/>
              <a:gd name="connsiteX15" fmla="*/ 241540 w 1354347"/>
              <a:gd name="connsiteY15" fmla="*/ 327804 h 1414732"/>
              <a:gd name="connsiteX16" fmla="*/ 379562 w 1354347"/>
              <a:gd name="connsiteY16" fmla="*/ 293298 h 14147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354347" h="1414732">
                <a:moveTo>
                  <a:pt x="379562" y="293298"/>
                </a:moveTo>
                <a:lnTo>
                  <a:pt x="120770" y="17253"/>
                </a:lnTo>
                <a:lnTo>
                  <a:pt x="0" y="319177"/>
                </a:lnTo>
                <a:lnTo>
                  <a:pt x="112144" y="310551"/>
                </a:lnTo>
                <a:lnTo>
                  <a:pt x="491706" y="1207698"/>
                </a:lnTo>
                <a:lnTo>
                  <a:pt x="370936" y="1224951"/>
                </a:lnTo>
                <a:lnTo>
                  <a:pt x="621102" y="1414732"/>
                </a:lnTo>
                <a:lnTo>
                  <a:pt x="750498" y="1216324"/>
                </a:lnTo>
                <a:lnTo>
                  <a:pt x="690113" y="1199071"/>
                </a:lnTo>
                <a:lnTo>
                  <a:pt x="1242204" y="293298"/>
                </a:lnTo>
                <a:lnTo>
                  <a:pt x="1354347" y="327803"/>
                </a:lnTo>
                <a:lnTo>
                  <a:pt x="1259457" y="0"/>
                </a:lnTo>
                <a:lnTo>
                  <a:pt x="1017917" y="163902"/>
                </a:lnTo>
                <a:lnTo>
                  <a:pt x="1112808" y="215660"/>
                </a:lnTo>
                <a:lnTo>
                  <a:pt x="603849" y="1061049"/>
                </a:lnTo>
                <a:lnTo>
                  <a:pt x="241540" y="327804"/>
                </a:lnTo>
                <a:lnTo>
                  <a:pt x="379562" y="293298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81" name="フリーフォーム: 図形 80">
            <a:extLst>
              <a:ext uri="{FF2B5EF4-FFF2-40B4-BE49-F238E27FC236}">
                <a16:creationId xmlns:a16="http://schemas.microsoft.com/office/drawing/2014/main" id="{D65616D9-99D4-4AD4-A704-F2A48A0FAD20}"/>
              </a:ext>
            </a:extLst>
          </p:cNvPr>
          <p:cNvSpPr/>
          <p:nvPr/>
        </p:nvSpPr>
        <p:spPr>
          <a:xfrm>
            <a:off x="8005313" y="3122762"/>
            <a:ext cx="1328468" cy="983412"/>
          </a:xfrm>
          <a:custGeom>
            <a:avLst/>
            <a:gdLst>
              <a:gd name="connsiteX0" fmla="*/ 129396 w 1328468"/>
              <a:gd name="connsiteY0" fmla="*/ 983412 h 983412"/>
              <a:gd name="connsiteX1" fmla="*/ 0 w 1328468"/>
              <a:gd name="connsiteY1" fmla="*/ 155276 h 983412"/>
              <a:gd name="connsiteX2" fmla="*/ 284672 w 1328468"/>
              <a:gd name="connsiteY2" fmla="*/ 396815 h 983412"/>
              <a:gd name="connsiteX3" fmla="*/ 1017917 w 1328468"/>
              <a:gd name="connsiteY3" fmla="*/ 0 h 983412"/>
              <a:gd name="connsiteX4" fmla="*/ 1155940 w 1328468"/>
              <a:gd name="connsiteY4" fmla="*/ 69012 h 983412"/>
              <a:gd name="connsiteX5" fmla="*/ 931653 w 1328468"/>
              <a:gd name="connsiteY5" fmla="*/ 655608 h 983412"/>
              <a:gd name="connsiteX6" fmla="*/ 1328468 w 1328468"/>
              <a:gd name="connsiteY6" fmla="*/ 871268 h 983412"/>
              <a:gd name="connsiteX7" fmla="*/ 129396 w 1328468"/>
              <a:gd name="connsiteY7" fmla="*/ 983412 h 9834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328468" h="983412">
                <a:moveTo>
                  <a:pt x="129396" y="983412"/>
                </a:moveTo>
                <a:lnTo>
                  <a:pt x="0" y="155276"/>
                </a:lnTo>
                <a:lnTo>
                  <a:pt x="284672" y="396815"/>
                </a:lnTo>
                <a:lnTo>
                  <a:pt x="1017917" y="0"/>
                </a:lnTo>
                <a:lnTo>
                  <a:pt x="1155940" y="69012"/>
                </a:lnTo>
                <a:lnTo>
                  <a:pt x="931653" y="655608"/>
                </a:lnTo>
                <a:lnTo>
                  <a:pt x="1328468" y="871268"/>
                </a:lnTo>
                <a:lnTo>
                  <a:pt x="129396" y="983412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82" name="フリーフォーム: 図形 81">
            <a:extLst>
              <a:ext uri="{FF2B5EF4-FFF2-40B4-BE49-F238E27FC236}">
                <a16:creationId xmlns:a16="http://schemas.microsoft.com/office/drawing/2014/main" id="{67FE789B-ED77-413F-AAD5-2EAC5BAB63E2}"/>
              </a:ext>
            </a:extLst>
          </p:cNvPr>
          <p:cNvSpPr/>
          <p:nvPr/>
        </p:nvSpPr>
        <p:spPr>
          <a:xfrm>
            <a:off x="8255479" y="4822166"/>
            <a:ext cx="1043796" cy="1431985"/>
          </a:xfrm>
          <a:custGeom>
            <a:avLst/>
            <a:gdLst>
              <a:gd name="connsiteX0" fmla="*/ 569344 w 1043796"/>
              <a:gd name="connsiteY0" fmla="*/ 0 h 1431985"/>
              <a:gd name="connsiteX1" fmla="*/ 207034 w 1043796"/>
              <a:gd name="connsiteY1" fmla="*/ 198408 h 1431985"/>
              <a:gd name="connsiteX2" fmla="*/ 379563 w 1043796"/>
              <a:gd name="connsiteY2" fmla="*/ 232913 h 1431985"/>
              <a:gd name="connsiteX3" fmla="*/ 0 w 1043796"/>
              <a:gd name="connsiteY3" fmla="*/ 785004 h 1431985"/>
              <a:gd name="connsiteX4" fmla="*/ 163902 w 1043796"/>
              <a:gd name="connsiteY4" fmla="*/ 1319842 h 1431985"/>
              <a:gd name="connsiteX5" fmla="*/ 897147 w 1043796"/>
              <a:gd name="connsiteY5" fmla="*/ 1431985 h 1431985"/>
              <a:gd name="connsiteX6" fmla="*/ 1043796 w 1043796"/>
              <a:gd name="connsiteY6" fmla="*/ 1147313 h 1431985"/>
              <a:gd name="connsiteX7" fmla="*/ 388189 w 1043796"/>
              <a:gd name="connsiteY7" fmla="*/ 1155940 h 1431985"/>
              <a:gd name="connsiteX8" fmla="*/ 224287 w 1043796"/>
              <a:gd name="connsiteY8" fmla="*/ 793630 h 1431985"/>
              <a:gd name="connsiteX9" fmla="*/ 483079 w 1043796"/>
              <a:gd name="connsiteY9" fmla="*/ 284672 h 1431985"/>
              <a:gd name="connsiteX10" fmla="*/ 646981 w 1043796"/>
              <a:gd name="connsiteY10" fmla="*/ 370936 h 1431985"/>
              <a:gd name="connsiteX11" fmla="*/ 569344 w 1043796"/>
              <a:gd name="connsiteY11" fmla="*/ 0 h 14319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043796" h="1431985">
                <a:moveTo>
                  <a:pt x="569344" y="0"/>
                </a:moveTo>
                <a:lnTo>
                  <a:pt x="207034" y="198408"/>
                </a:lnTo>
                <a:lnTo>
                  <a:pt x="379563" y="232913"/>
                </a:lnTo>
                <a:lnTo>
                  <a:pt x="0" y="785004"/>
                </a:lnTo>
                <a:lnTo>
                  <a:pt x="163902" y="1319842"/>
                </a:lnTo>
                <a:lnTo>
                  <a:pt x="897147" y="1431985"/>
                </a:lnTo>
                <a:lnTo>
                  <a:pt x="1043796" y="1147313"/>
                </a:lnTo>
                <a:lnTo>
                  <a:pt x="388189" y="1155940"/>
                </a:lnTo>
                <a:lnTo>
                  <a:pt x="224287" y="793630"/>
                </a:lnTo>
                <a:lnTo>
                  <a:pt x="483079" y="284672"/>
                </a:lnTo>
                <a:lnTo>
                  <a:pt x="646981" y="370936"/>
                </a:lnTo>
                <a:lnTo>
                  <a:pt x="569344" y="0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06766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BC2963E1-778D-49AE-9917-BE815FD8CCCD}"/>
              </a:ext>
            </a:extLst>
          </p:cNvPr>
          <p:cNvSpPr txBox="1"/>
          <p:nvPr/>
        </p:nvSpPr>
        <p:spPr>
          <a:xfrm>
            <a:off x="276046" y="232912"/>
            <a:ext cx="203132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手書き風矢印</a:t>
            </a:r>
          </a:p>
        </p:txBody>
      </p:sp>
      <p:sp>
        <p:nvSpPr>
          <p:cNvPr id="18" name="Freeform 10">
            <a:extLst>
              <a:ext uri="{FF2B5EF4-FFF2-40B4-BE49-F238E27FC236}">
                <a16:creationId xmlns:a16="http://schemas.microsoft.com/office/drawing/2014/main" id="{149555CB-0A34-43FA-A3D1-5D64A64F3B26}"/>
              </a:ext>
            </a:extLst>
          </p:cNvPr>
          <p:cNvSpPr>
            <a:spLocks/>
          </p:cNvSpPr>
          <p:nvPr/>
        </p:nvSpPr>
        <p:spPr bwMode="auto">
          <a:xfrm>
            <a:off x="602179" y="1018673"/>
            <a:ext cx="1356280" cy="1220204"/>
          </a:xfrm>
          <a:custGeom>
            <a:avLst/>
            <a:gdLst>
              <a:gd name="connsiteX0" fmla="*/ 746225 w 1356280"/>
              <a:gd name="connsiteY0" fmla="*/ 406693 h 1220204"/>
              <a:gd name="connsiteX1" fmla="*/ 427117 w 1356280"/>
              <a:gd name="connsiteY1" fmla="*/ 375093 h 1220204"/>
              <a:gd name="connsiteX2" fmla="*/ 67271 w 1356280"/>
              <a:gd name="connsiteY2" fmla="*/ 339460 h 1220204"/>
              <a:gd name="connsiteX3" fmla="*/ 0 w 1356280"/>
              <a:gd name="connsiteY3" fmla="*/ 949562 h 1220204"/>
              <a:gd name="connsiteX4" fmla="*/ 373113 w 1356280"/>
              <a:gd name="connsiteY4" fmla="*/ 915153 h 1220204"/>
              <a:gd name="connsiteX5" fmla="*/ 746225 w 1356280"/>
              <a:gd name="connsiteY5" fmla="*/ 880743 h 1220204"/>
              <a:gd name="connsiteX6" fmla="*/ 678953 w 1356280"/>
              <a:gd name="connsiteY6" fmla="*/ 1220204 h 1220204"/>
              <a:gd name="connsiteX7" fmla="*/ 1010843 w 1356280"/>
              <a:gd name="connsiteY7" fmla="*/ 954198 h 1220204"/>
              <a:gd name="connsiteX8" fmla="*/ 1356279 w 1356280"/>
              <a:gd name="connsiteY8" fmla="*/ 677335 h 1220204"/>
              <a:gd name="connsiteX9" fmla="*/ 1101171 w 1356280"/>
              <a:gd name="connsiteY9" fmla="*/ 358988 h 1220204"/>
              <a:gd name="connsiteX10" fmla="*/ 813496 w 1356280"/>
              <a:gd name="connsiteY10" fmla="*/ 0 h 1220204"/>
              <a:gd name="connsiteX11" fmla="*/ 746225 w 1356280"/>
              <a:gd name="connsiteY11" fmla="*/ 406693 h 12202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356280" h="1220204" fill="none" extrusionOk="0">
                <a:moveTo>
                  <a:pt x="746225" y="406693"/>
                </a:moveTo>
                <a:cubicBezTo>
                  <a:pt x="641565" y="424972"/>
                  <a:pt x="537753" y="348112"/>
                  <a:pt x="427117" y="375093"/>
                </a:cubicBezTo>
                <a:cubicBezTo>
                  <a:pt x="316481" y="402074"/>
                  <a:pt x="184530" y="333704"/>
                  <a:pt x="67271" y="339460"/>
                </a:cubicBezTo>
                <a:cubicBezTo>
                  <a:pt x="43293" y="505443"/>
                  <a:pt x="26025" y="741686"/>
                  <a:pt x="0" y="949562"/>
                </a:cubicBezTo>
                <a:cubicBezTo>
                  <a:pt x="127663" y="911617"/>
                  <a:pt x="251770" y="965900"/>
                  <a:pt x="373113" y="915153"/>
                </a:cubicBezTo>
                <a:cubicBezTo>
                  <a:pt x="494456" y="864406"/>
                  <a:pt x="591643" y="934055"/>
                  <a:pt x="746225" y="880743"/>
                </a:cubicBezTo>
                <a:cubicBezTo>
                  <a:pt x="720934" y="1035486"/>
                  <a:pt x="677209" y="1143770"/>
                  <a:pt x="678953" y="1220204"/>
                </a:cubicBezTo>
                <a:cubicBezTo>
                  <a:pt x="793275" y="1080221"/>
                  <a:pt x="932133" y="1052702"/>
                  <a:pt x="1010843" y="954198"/>
                </a:cubicBezTo>
                <a:cubicBezTo>
                  <a:pt x="1089553" y="855694"/>
                  <a:pt x="1250551" y="765527"/>
                  <a:pt x="1356279" y="677335"/>
                </a:cubicBezTo>
                <a:cubicBezTo>
                  <a:pt x="1273853" y="610678"/>
                  <a:pt x="1175943" y="424205"/>
                  <a:pt x="1101171" y="358988"/>
                </a:cubicBezTo>
                <a:cubicBezTo>
                  <a:pt x="1026399" y="293771"/>
                  <a:pt x="957932" y="112116"/>
                  <a:pt x="813496" y="0"/>
                </a:cubicBezTo>
                <a:cubicBezTo>
                  <a:pt x="777740" y="115880"/>
                  <a:pt x="727984" y="267814"/>
                  <a:pt x="746225" y="406693"/>
                </a:cubicBezTo>
                <a:close/>
              </a:path>
              <a:path w="1356280" h="1220204" stroke="0" extrusionOk="0">
                <a:moveTo>
                  <a:pt x="746225" y="406693"/>
                </a:moveTo>
                <a:cubicBezTo>
                  <a:pt x="601724" y="406076"/>
                  <a:pt x="524669" y="353464"/>
                  <a:pt x="406748" y="373077"/>
                </a:cubicBezTo>
                <a:cubicBezTo>
                  <a:pt x="288826" y="392690"/>
                  <a:pt x="171232" y="333018"/>
                  <a:pt x="67271" y="339460"/>
                </a:cubicBezTo>
                <a:cubicBezTo>
                  <a:pt x="56479" y="541143"/>
                  <a:pt x="13273" y="735779"/>
                  <a:pt x="0" y="949562"/>
                </a:cubicBezTo>
                <a:cubicBezTo>
                  <a:pt x="101181" y="924107"/>
                  <a:pt x="226490" y="955867"/>
                  <a:pt x="365650" y="915841"/>
                </a:cubicBezTo>
                <a:cubicBezTo>
                  <a:pt x="504810" y="875815"/>
                  <a:pt x="666651" y="918171"/>
                  <a:pt x="746225" y="880743"/>
                </a:cubicBezTo>
                <a:cubicBezTo>
                  <a:pt x="733217" y="981156"/>
                  <a:pt x="664755" y="1111758"/>
                  <a:pt x="678953" y="1220204"/>
                </a:cubicBezTo>
                <a:cubicBezTo>
                  <a:pt x="803544" y="1062539"/>
                  <a:pt x="879182" y="1119366"/>
                  <a:pt x="1004069" y="959627"/>
                </a:cubicBezTo>
                <a:cubicBezTo>
                  <a:pt x="1128957" y="799889"/>
                  <a:pt x="1248337" y="803216"/>
                  <a:pt x="1356279" y="677335"/>
                </a:cubicBezTo>
                <a:cubicBezTo>
                  <a:pt x="1278163" y="619922"/>
                  <a:pt x="1183238" y="444351"/>
                  <a:pt x="1090315" y="345441"/>
                </a:cubicBezTo>
                <a:cubicBezTo>
                  <a:pt x="997392" y="246531"/>
                  <a:pt x="955414" y="159849"/>
                  <a:pt x="813496" y="0"/>
                </a:cubicBezTo>
                <a:cubicBezTo>
                  <a:pt x="780998" y="126307"/>
                  <a:pt x="737028" y="282854"/>
                  <a:pt x="746225" y="406693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1983198697">
                  <a:custGeom>
                    <a:avLst/>
                    <a:gdLst>
                      <a:gd name="T0" fmla="*/ 499 w 907"/>
                      <a:gd name="T1" fmla="*/ 272 h 816"/>
                      <a:gd name="T2" fmla="*/ 45 w 907"/>
                      <a:gd name="T3" fmla="*/ 227 h 816"/>
                      <a:gd name="T4" fmla="*/ 0 w 907"/>
                      <a:gd name="T5" fmla="*/ 635 h 816"/>
                      <a:gd name="T6" fmla="*/ 499 w 907"/>
                      <a:gd name="T7" fmla="*/ 589 h 816"/>
                      <a:gd name="T8" fmla="*/ 454 w 907"/>
                      <a:gd name="T9" fmla="*/ 816 h 816"/>
                      <a:gd name="T10" fmla="*/ 907 w 907"/>
                      <a:gd name="T11" fmla="*/ 453 h 816"/>
                      <a:gd name="T12" fmla="*/ 544 w 907"/>
                      <a:gd name="T13" fmla="*/ 0 h 816"/>
                      <a:gd name="T14" fmla="*/ 499 w 907"/>
                      <a:gd name="T15" fmla="*/ 272 h 816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907" h="816">
                        <a:moveTo>
                          <a:pt x="499" y="272"/>
                        </a:moveTo>
                        <a:lnTo>
                          <a:pt x="45" y="227"/>
                        </a:lnTo>
                        <a:lnTo>
                          <a:pt x="0" y="635"/>
                        </a:lnTo>
                        <a:lnTo>
                          <a:pt x="499" y="589"/>
                        </a:lnTo>
                        <a:lnTo>
                          <a:pt x="454" y="816"/>
                        </a:lnTo>
                        <a:lnTo>
                          <a:pt x="907" y="453"/>
                        </a:lnTo>
                        <a:lnTo>
                          <a:pt x="544" y="0"/>
                        </a:lnTo>
                        <a:lnTo>
                          <a:pt x="499" y="272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/>
          </a:p>
        </p:txBody>
      </p:sp>
      <p:sp>
        <p:nvSpPr>
          <p:cNvPr id="19" name="Freeform 11">
            <a:extLst>
              <a:ext uri="{FF2B5EF4-FFF2-40B4-BE49-F238E27FC236}">
                <a16:creationId xmlns:a16="http://schemas.microsoft.com/office/drawing/2014/main" id="{489EA31E-25A8-44FA-833D-33734CEB3ED1}"/>
              </a:ext>
            </a:extLst>
          </p:cNvPr>
          <p:cNvSpPr>
            <a:spLocks/>
          </p:cNvSpPr>
          <p:nvPr/>
        </p:nvSpPr>
        <p:spPr bwMode="auto">
          <a:xfrm>
            <a:off x="2398256" y="1020793"/>
            <a:ext cx="1221702" cy="1288990"/>
          </a:xfrm>
          <a:custGeom>
            <a:avLst/>
            <a:gdLst>
              <a:gd name="connsiteX0" fmla="*/ 0 w 1221702"/>
              <a:gd name="connsiteY0" fmla="*/ 610078 h 1288990"/>
              <a:gd name="connsiteX1" fmla="*/ 339450 w 1221702"/>
              <a:gd name="connsiteY1" fmla="*/ 305039 h 1288990"/>
              <a:gd name="connsiteX2" fmla="*/ 678899 w 1221702"/>
              <a:gd name="connsiteY2" fmla="*/ 0 h 1288990"/>
              <a:gd name="connsiteX3" fmla="*/ 950301 w 1221702"/>
              <a:gd name="connsiteY3" fmla="*/ 338682 h 1288990"/>
              <a:gd name="connsiteX4" fmla="*/ 1221702 w 1221702"/>
              <a:gd name="connsiteY4" fmla="*/ 677364 h 1288990"/>
              <a:gd name="connsiteX5" fmla="*/ 813531 w 1221702"/>
              <a:gd name="connsiteY5" fmla="*/ 610078 h 1288990"/>
              <a:gd name="connsiteX6" fmla="*/ 746215 w 1221702"/>
              <a:gd name="connsiteY6" fmla="*/ 1288990 h 1288990"/>
              <a:gd name="connsiteX7" fmla="*/ 459460 w 1221702"/>
              <a:gd name="connsiteY7" fmla="*/ 1288990 h 1288990"/>
              <a:gd name="connsiteX8" fmla="*/ 136097 w 1221702"/>
              <a:gd name="connsiteY8" fmla="*/ 1288990 h 1288990"/>
              <a:gd name="connsiteX9" fmla="*/ 233677 w 1221702"/>
              <a:gd name="connsiteY9" fmla="*/ 930815 h 1288990"/>
              <a:gd name="connsiteX10" fmla="*/ 339388 w 1221702"/>
              <a:gd name="connsiteY10" fmla="*/ 542793 h 1288990"/>
              <a:gd name="connsiteX11" fmla="*/ 0 w 1221702"/>
              <a:gd name="connsiteY11" fmla="*/ 610078 h 12889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221702" h="1288990" fill="none" extrusionOk="0">
                <a:moveTo>
                  <a:pt x="0" y="610078"/>
                </a:moveTo>
                <a:cubicBezTo>
                  <a:pt x="46089" y="509629"/>
                  <a:pt x="222281" y="475999"/>
                  <a:pt x="339450" y="305039"/>
                </a:cubicBezTo>
                <a:cubicBezTo>
                  <a:pt x="456619" y="134079"/>
                  <a:pt x="587318" y="146162"/>
                  <a:pt x="678899" y="0"/>
                </a:cubicBezTo>
                <a:cubicBezTo>
                  <a:pt x="753949" y="61772"/>
                  <a:pt x="810106" y="204202"/>
                  <a:pt x="950301" y="338682"/>
                </a:cubicBezTo>
                <a:cubicBezTo>
                  <a:pt x="1090496" y="473162"/>
                  <a:pt x="1094788" y="592343"/>
                  <a:pt x="1221702" y="677364"/>
                </a:cubicBezTo>
                <a:cubicBezTo>
                  <a:pt x="1078792" y="678718"/>
                  <a:pt x="979301" y="628503"/>
                  <a:pt x="813531" y="610078"/>
                </a:cubicBezTo>
                <a:cubicBezTo>
                  <a:pt x="772186" y="881992"/>
                  <a:pt x="796764" y="1124044"/>
                  <a:pt x="746215" y="1288990"/>
                </a:cubicBezTo>
                <a:cubicBezTo>
                  <a:pt x="627621" y="1301112"/>
                  <a:pt x="584138" y="1268218"/>
                  <a:pt x="459460" y="1288990"/>
                </a:cubicBezTo>
                <a:cubicBezTo>
                  <a:pt x="334783" y="1309762"/>
                  <a:pt x="291540" y="1252156"/>
                  <a:pt x="136097" y="1288990"/>
                </a:cubicBezTo>
                <a:cubicBezTo>
                  <a:pt x="145414" y="1135589"/>
                  <a:pt x="221388" y="1062816"/>
                  <a:pt x="233677" y="930815"/>
                </a:cubicBezTo>
                <a:cubicBezTo>
                  <a:pt x="245966" y="798814"/>
                  <a:pt x="329766" y="627068"/>
                  <a:pt x="339388" y="542793"/>
                </a:cubicBezTo>
                <a:cubicBezTo>
                  <a:pt x="176325" y="608545"/>
                  <a:pt x="96708" y="567922"/>
                  <a:pt x="0" y="610078"/>
                </a:cubicBezTo>
                <a:close/>
              </a:path>
              <a:path w="1221702" h="1288990" stroke="0" extrusionOk="0">
                <a:moveTo>
                  <a:pt x="0" y="610078"/>
                </a:moveTo>
                <a:cubicBezTo>
                  <a:pt x="124715" y="434043"/>
                  <a:pt x="276049" y="375188"/>
                  <a:pt x="339450" y="305039"/>
                </a:cubicBezTo>
                <a:cubicBezTo>
                  <a:pt x="402851" y="234890"/>
                  <a:pt x="553050" y="133425"/>
                  <a:pt x="678899" y="0"/>
                </a:cubicBezTo>
                <a:cubicBezTo>
                  <a:pt x="826881" y="116528"/>
                  <a:pt x="778812" y="198391"/>
                  <a:pt x="934016" y="318361"/>
                </a:cubicBezTo>
                <a:cubicBezTo>
                  <a:pt x="1089220" y="438331"/>
                  <a:pt x="1119988" y="582075"/>
                  <a:pt x="1221702" y="677364"/>
                </a:cubicBezTo>
                <a:cubicBezTo>
                  <a:pt x="1128949" y="667109"/>
                  <a:pt x="994609" y="593812"/>
                  <a:pt x="813531" y="610078"/>
                </a:cubicBezTo>
                <a:cubicBezTo>
                  <a:pt x="845227" y="860267"/>
                  <a:pt x="814785" y="1041487"/>
                  <a:pt x="746215" y="1288990"/>
                </a:cubicBezTo>
                <a:cubicBezTo>
                  <a:pt x="616958" y="1291200"/>
                  <a:pt x="571499" y="1278141"/>
                  <a:pt x="459460" y="1288990"/>
                </a:cubicBezTo>
                <a:cubicBezTo>
                  <a:pt x="347422" y="1299839"/>
                  <a:pt x="220528" y="1277298"/>
                  <a:pt x="136097" y="1288990"/>
                </a:cubicBezTo>
                <a:cubicBezTo>
                  <a:pt x="174110" y="1097487"/>
                  <a:pt x="208031" y="1092645"/>
                  <a:pt x="241808" y="900968"/>
                </a:cubicBezTo>
                <a:cubicBezTo>
                  <a:pt x="275586" y="709291"/>
                  <a:pt x="333794" y="705131"/>
                  <a:pt x="339388" y="542793"/>
                </a:cubicBezTo>
                <a:cubicBezTo>
                  <a:pt x="192609" y="608618"/>
                  <a:pt x="154370" y="552826"/>
                  <a:pt x="0" y="610078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4222756229">
                  <a:custGeom>
                    <a:avLst/>
                    <a:gdLst>
                      <a:gd name="T0" fmla="*/ 0 w 817"/>
                      <a:gd name="T1" fmla="*/ 408 h 862"/>
                      <a:gd name="T2" fmla="*/ 454 w 817"/>
                      <a:gd name="T3" fmla="*/ 0 h 862"/>
                      <a:gd name="T4" fmla="*/ 817 w 817"/>
                      <a:gd name="T5" fmla="*/ 453 h 862"/>
                      <a:gd name="T6" fmla="*/ 544 w 817"/>
                      <a:gd name="T7" fmla="*/ 408 h 862"/>
                      <a:gd name="T8" fmla="*/ 499 w 817"/>
                      <a:gd name="T9" fmla="*/ 862 h 862"/>
                      <a:gd name="T10" fmla="*/ 91 w 817"/>
                      <a:gd name="T11" fmla="*/ 862 h 862"/>
                      <a:gd name="T12" fmla="*/ 227 w 817"/>
                      <a:gd name="T13" fmla="*/ 363 h 862"/>
                      <a:gd name="T14" fmla="*/ 0 w 817"/>
                      <a:gd name="T15" fmla="*/ 408 h 862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817" h="862">
                        <a:moveTo>
                          <a:pt x="0" y="408"/>
                        </a:moveTo>
                        <a:lnTo>
                          <a:pt x="454" y="0"/>
                        </a:lnTo>
                        <a:lnTo>
                          <a:pt x="817" y="453"/>
                        </a:lnTo>
                        <a:lnTo>
                          <a:pt x="544" y="408"/>
                        </a:lnTo>
                        <a:lnTo>
                          <a:pt x="499" y="862"/>
                        </a:lnTo>
                        <a:lnTo>
                          <a:pt x="91" y="862"/>
                        </a:lnTo>
                        <a:lnTo>
                          <a:pt x="227" y="363"/>
                        </a:lnTo>
                        <a:lnTo>
                          <a:pt x="0" y="408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/>
          </a:p>
        </p:txBody>
      </p:sp>
      <p:sp>
        <p:nvSpPr>
          <p:cNvPr id="20" name="Freeform 13">
            <a:extLst>
              <a:ext uri="{FF2B5EF4-FFF2-40B4-BE49-F238E27FC236}">
                <a16:creationId xmlns:a16="http://schemas.microsoft.com/office/drawing/2014/main" id="{EF64D431-E24E-4CB1-96B1-7F08B46237E5}"/>
              </a:ext>
            </a:extLst>
          </p:cNvPr>
          <p:cNvSpPr>
            <a:spLocks/>
          </p:cNvSpPr>
          <p:nvPr/>
        </p:nvSpPr>
        <p:spPr bwMode="auto">
          <a:xfrm>
            <a:off x="4414381" y="1020793"/>
            <a:ext cx="1221702" cy="1288990"/>
          </a:xfrm>
          <a:custGeom>
            <a:avLst/>
            <a:gdLst>
              <a:gd name="connsiteX0" fmla="*/ 339388 w 1221702"/>
              <a:gd name="connsiteY0" fmla="*/ 813481 h 1288990"/>
              <a:gd name="connsiteX1" fmla="*/ 0 w 1221702"/>
              <a:gd name="connsiteY1" fmla="*/ 813481 h 1288990"/>
              <a:gd name="connsiteX2" fmla="*/ 305059 w 1221702"/>
              <a:gd name="connsiteY2" fmla="*/ 1051236 h 1288990"/>
              <a:gd name="connsiteX3" fmla="*/ 610117 w 1221702"/>
              <a:gd name="connsiteY3" fmla="*/ 1288990 h 1288990"/>
              <a:gd name="connsiteX4" fmla="*/ 897562 w 1221702"/>
              <a:gd name="connsiteY4" fmla="*/ 1065501 h 1288990"/>
              <a:gd name="connsiteX5" fmla="*/ 1221702 w 1221702"/>
              <a:gd name="connsiteY5" fmla="*/ 813481 h 1288990"/>
              <a:gd name="connsiteX6" fmla="*/ 949506 w 1221702"/>
              <a:gd name="connsiteY6" fmla="*/ 813481 h 1288990"/>
              <a:gd name="connsiteX7" fmla="*/ 1018288 w 1221702"/>
              <a:gd name="connsiteY7" fmla="*/ 0 h 1288990"/>
              <a:gd name="connsiteX8" fmla="*/ 637781 w 1221702"/>
              <a:gd name="connsiteY8" fmla="*/ 69420 h 1288990"/>
              <a:gd name="connsiteX9" fmla="*/ 272195 w 1221702"/>
              <a:gd name="connsiteY9" fmla="*/ 136117 h 1288990"/>
              <a:gd name="connsiteX10" fmla="*/ 339388 w 1221702"/>
              <a:gd name="connsiteY10" fmla="*/ 813481 h 12889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1221702" h="1288990" fill="none" extrusionOk="0">
                <a:moveTo>
                  <a:pt x="339388" y="813481"/>
                </a:moveTo>
                <a:cubicBezTo>
                  <a:pt x="200237" y="839978"/>
                  <a:pt x="109014" y="797455"/>
                  <a:pt x="0" y="813481"/>
                </a:cubicBezTo>
                <a:cubicBezTo>
                  <a:pt x="148571" y="920778"/>
                  <a:pt x="188018" y="983232"/>
                  <a:pt x="305059" y="1051236"/>
                </a:cubicBezTo>
                <a:cubicBezTo>
                  <a:pt x="422100" y="1119240"/>
                  <a:pt x="451770" y="1213840"/>
                  <a:pt x="610117" y="1288990"/>
                </a:cubicBezTo>
                <a:cubicBezTo>
                  <a:pt x="707476" y="1195915"/>
                  <a:pt x="800450" y="1195656"/>
                  <a:pt x="897562" y="1065501"/>
                </a:cubicBezTo>
                <a:cubicBezTo>
                  <a:pt x="994674" y="935346"/>
                  <a:pt x="1112611" y="956355"/>
                  <a:pt x="1221702" y="813481"/>
                </a:cubicBezTo>
                <a:cubicBezTo>
                  <a:pt x="1150918" y="823969"/>
                  <a:pt x="1021644" y="796485"/>
                  <a:pt x="949506" y="813481"/>
                </a:cubicBezTo>
                <a:cubicBezTo>
                  <a:pt x="919963" y="545510"/>
                  <a:pt x="1049389" y="296146"/>
                  <a:pt x="1018288" y="0"/>
                </a:cubicBezTo>
                <a:cubicBezTo>
                  <a:pt x="857185" y="32537"/>
                  <a:pt x="735313" y="43484"/>
                  <a:pt x="637781" y="69420"/>
                </a:cubicBezTo>
                <a:cubicBezTo>
                  <a:pt x="540249" y="95356"/>
                  <a:pt x="416861" y="69340"/>
                  <a:pt x="272195" y="136117"/>
                </a:cubicBezTo>
                <a:cubicBezTo>
                  <a:pt x="303547" y="376856"/>
                  <a:pt x="314484" y="614705"/>
                  <a:pt x="339388" y="813481"/>
                </a:cubicBezTo>
                <a:close/>
              </a:path>
              <a:path w="1221702" h="1288990" stroke="0" extrusionOk="0">
                <a:moveTo>
                  <a:pt x="339388" y="813481"/>
                </a:moveTo>
                <a:cubicBezTo>
                  <a:pt x="182524" y="826141"/>
                  <a:pt x="110273" y="787068"/>
                  <a:pt x="0" y="813481"/>
                </a:cubicBezTo>
                <a:cubicBezTo>
                  <a:pt x="116473" y="877986"/>
                  <a:pt x="220394" y="1011406"/>
                  <a:pt x="298957" y="1046480"/>
                </a:cubicBezTo>
                <a:cubicBezTo>
                  <a:pt x="377520" y="1081554"/>
                  <a:pt x="497363" y="1204890"/>
                  <a:pt x="610117" y="1288990"/>
                </a:cubicBezTo>
                <a:cubicBezTo>
                  <a:pt x="698232" y="1193690"/>
                  <a:pt x="870628" y="1142035"/>
                  <a:pt x="903678" y="1060746"/>
                </a:cubicBezTo>
                <a:cubicBezTo>
                  <a:pt x="936727" y="979457"/>
                  <a:pt x="1156241" y="906392"/>
                  <a:pt x="1221702" y="813481"/>
                </a:cubicBezTo>
                <a:cubicBezTo>
                  <a:pt x="1116757" y="844651"/>
                  <a:pt x="1066745" y="792575"/>
                  <a:pt x="949506" y="813481"/>
                </a:cubicBezTo>
                <a:cubicBezTo>
                  <a:pt x="953288" y="555237"/>
                  <a:pt x="1025691" y="307265"/>
                  <a:pt x="1018288" y="0"/>
                </a:cubicBezTo>
                <a:cubicBezTo>
                  <a:pt x="860184" y="71972"/>
                  <a:pt x="746186" y="21647"/>
                  <a:pt x="630320" y="70781"/>
                </a:cubicBezTo>
                <a:cubicBezTo>
                  <a:pt x="514454" y="119915"/>
                  <a:pt x="348096" y="122200"/>
                  <a:pt x="272195" y="136117"/>
                </a:cubicBezTo>
                <a:cubicBezTo>
                  <a:pt x="267375" y="400071"/>
                  <a:pt x="335135" y="527024"/>
                  <a:pt x="339388" y="813481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1091832866">
                  <a:custGeom>
                    <a:avLst/>
                    <a:gdLst>
                      <a:gd name="T0" fmla="*/ 227 w 817"/>
                      <a:gd name="T1" fmla="*/ 544 h 862"/>
                      <a:gd name="T2" fmla="*/ 0 w 817"/>
                      <a:gd name="T3" fmla="*/ 544 h 862"/>
                      <a:gd name="T4" fmla="*/ 408 w 817"/>
                      <a:gd name="T5" fmla="*/ 862 h 862"/>
                      <a:gd name="T6" fmla="*/ 817 w 817"/>
                      <a:gd name="T7" fmla="*/ 544 h 862"/>
                      <a:gd name="T8" fmla="*/ 635 w 817"/>
                      <a:gd name="T9" fmla="*/ 544 h 862"/>
                      <a:gd name="T10" fmla="*/ 681 w 817"/>
                      <a:gd name="T11" fmla="*/ 0 h 862"/>
                      <a:gd name="T12" fmla="*/ 182 w 817"/>
                      <a:gd name="T13" fmla="*/ 91 h 862"/>
                      <a:gd name="T14" fmla="*/ 227 w 817"/>
                      <a:gd name="T15" fmla="*/ 544 h 862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817" h="862">
                        <a:moveTo>
                          <a:pt x="227" y="544"/>
                        </a:moveTo>
                        <a:lnTo>
                          <a:pt x="0" y="544"/>
                        </a:lnTo>
                        <a:lnTo>
                          <a:pt x="408" y="862"/>
                        </a:lnTo>
                        <a:lnTo>
                          <a:pt x="817" y="544"/>
                        </a:lnTo>
                        <a:lnTo>
                          <a:pt x="635" y="544"/>
                        </a:lnTo>
                        <a:lnTo>
                          <a:pt x="681" y="0"/>
                        </a:lnTo>
                        <a:lnTo>
                          <a:pt x="182" y="91"/>
                        </a:lnTo>
                        <a:lnTo>
                          <a:pt x="227" y="544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/>
          </a:p>
        </p:txBody>
      </p:sp>
      <p:sp>
        <p:nvSpPr>
          <p:cNvPr id="21" name="Freeform 14">
            <a:extLst>
              <a:ext uri="{FF2B5EF4-FFF2-40B4-BE49-F238E27FC236}">
                <a16:creationId xmlns:a16="http://schemas.microsoft.com/office/drawing/2014/main" id="{321008F4-5B01-49E3-9DD8-B54773EB76BD}"/>
              </a:ext>
            </a:extLst>
          </p:cNvPr>
          <p:cNvSpPr>
            <a:spLocks/>
          </p:cNvSpPr>
          <p:nvPr/>
        </p:nvSpPr>
        <p:spPr bwMode="auto">
          <a:xfrm>
            <a:off x="6147316" y="1090158"/>
            <a:ext cx="1356282" cy="1221698"/>
          </a:xfrm>
          <a:custGeom>
            <a:avLst/>
            <a:gdLst>
              <a:gd name="connsiteX0" fmla="*/ 542784 w 1356282"/>
              <a:gd name="connsiteY0" fmla="*/ 136097 h 1221698"/>
              <a:gd name="connsiteX1" fmla="*/ 276820 w 1356282"/>
              <a:gd name="connsiteY1" fmla="*/ 335381 h 1221698"/>
              <a:gd name="connsiteX2" fmla="*/ 0 w 1356282"/>
              <a:gd name="connsiteY2" fmla="*/ 542800 h 1221698"/>
              <a:gd name="connsiteX3" fmla="*/ 227530 w 1356282"/>
              <a:gd name="connsiteY3" fmla="*/ 868671 h 1221698"/>
              <a:gd name="connsiteX4" fmla="*/ 474020 w 1356282"/>
              <a:gd name="connsiteY4" fmla="*/ 1221698 h 1221698"/>
              <a:gd name="connsiteX5" fmla="*/ 542784 w 1356282"/>
              <a:gd name="connsiteY5" fmla="*/ 882310 h 1221698"/>
              <a:gd name="connsiteX6" fmla="*/ 908435 w 1356282"/>
              <a:gd name="connsiteY6" fmla="*/ 948938 h 1221698"/>
              <a:gd name="connsiteX7" fmla="*/ 1289010 w 1356282"/>
              <a:gd name="connsiteY7" fmla="*/ 1018285 h 1221698"/>
              <a:gd name="connsiteX8" fmla="*/ 1356282 w 1356282"/>
              <a:gd name="connsiteY8" fmla="*/ 339387 h 1221698"/>
              <a:gd name="connsiteX9" fmla="*/ 1037173 w 1356282"/>
              <a:gd name="connsiteY9" fmla="*/ 339387 h 1221698"/>
              <a:gd name="connsiteX10" fmla="*/ 677327 w 1356282"/>
              <a:gd name="connsiteY10" fmla="*/ 339387 h 1221698"/>
              <a:gd name="connsiteX11" fmla="*/ 746226 w 1356282"/>
              <a:gd name="connsiteY11" fmla="*/ 0 h 1221698"/>
              <a:gd name="connsiteX12" fmla="*/ 542784 w 1356282"/>
              <a:gd name="connsiteY12" fmla="*/ 136097 h 12216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356282" h="1221698" fill="none" extrusionOk="0">
                <a:moveTo>
                  <a:pt x="542784" y="136097"/>
                </a:moveTo>
                <a:cubicBezTo>
                  <a:pt x="448390" y="223077"/>
                  <a:pt x="329356" y="264735"/>
                  <a:pt x="276820" y="335381"/>
                </a:cubicBezTo>
                <a:cubicBezTo>
                  <a:pt x="224284" y="406027"/>
                  <a:pt x="46569" y="488090"/>
                  <a:pt x="0" y="542800"/>
                </a:cubicBezTo>
                <a:cubicBezTo>
                  <a:pt x="104059" y="663273"/>
                  <a:pt x="131872" y="814088"/>
                  <a:pt x="227530" y="868671"/>
                </a:cubicBezTo>
                <a:cubicBezTo>
                  <a:pt x="323188" y="923255"/>
                  <a:pt x="362866" y="1089108"/>
                  <a:pt x="474020" y="1221698"/>
                </a:cubicBezTo>
                <a:cubicBezTo>
                  <a:pt x="453802" y="1129696"/>
                  <a:pt x="554232" y="1023461"/>
                  <a:pt x="542784" y="882310"/>
                </a:cubicBezTo>
                <a:cubicBezTo>
                  <a:pt x="663907" y="884333"/>
                  <a:pt x="825346" y="954379"/>
                  <a:pt x="908435" y="948938"/>
                </a:cubicBezTo>
                <a:cubicBezTo>
                  <a:pt x="991524" y="943497"/>
                  <a:pt x="1110250" y="1002759"/>
                  <a:pt x="1289010" y="1018285"/>
                </a:cubicBezTo>
                <a:cubicBezTo>
                  <a:pt x="1353034" y="830057"/>
                  <a:pt x="1329783" y="590431"/>
                  <a:pt x="1356282" y="339387"/>
                </a:cubicBezTo>
                <a:cubicBezTo>
                  <a:pt x="1218351" y="376912"/>
                  <a:pt x="1172685" y="339234"/>
                  <a:pt x="1037173" y="339387"/>
                </a:cubicBezTo>
                <a:cubicBezTo>
                  <a:pt x="901661" y="339540"/>
                  <a:pt x="786338" y="331074"/>
                  <a:pt x="677327" y="339387"/>
                </a:cubicBezTo>
                <a:cubicBezTo>
                  <a:pt x="694339" y="173934"/>
                  <a:pt x="751675" y="96524"/>
                  <a:pt x="746226" y="0"/>
                </a:cubicBezTo>
                <a:cubicBezTo>
                  <a:pt x="704602" y="52717"/>
                  <a:pt x="608168" y="65518"/>
                  <a:pt x="542784" y="136097"/>
                </a:cubicBezTo>
                <a:close/>
              </a:path>
              <a:path w="1356282" h="1221698" stroke="0" extrusionOk="0">
                <a:moveTo>
                  <a:pt x="542784" y="136097"/>
                </a:moveTo>
                <a:cubicBezTo>
                  <a:pt x="449933" y="234403"/>
                  <a:pt x="337082" y="272700"/>
                  <a:pt x="271392" y="339449"/>
                </a:cubicBezTo>
                <a:cubicBezTo>
                  <a:pt x="205702" y="406198"/>
                  <a:pt x="84487" y="477435"/>
                  <a:pt x="0" y="542800"/>
                </a:cubicBezTo>
                <a:cubicBezTo>
                  <a:pt x="137119" y="678374"/>
                  <a:pt x="113735" y="742252"/>
                  <a:pt x="232270" y="875460"/>
                </a:cubicBezTo>
                <a:cubicBezTo>
                  <a:pt x="350805" y="1008668"/>
                  <a:pt x="404131" y="1157121"/>
                  <a:pt x="474020" y="1221698"/>
                </a:cubicBezTo>
                <a:cubicBezTo>
                  <a:pt x="473321" y="1122572"/>
                  <a:pt x="558149" y="980823"/>
                  <a:pt x="542784" y="882310"/>
                </a:cubicBezTo>
                <a:cubicBezTo>
                  <a:pt x="717644" y="890583"/>
                  <a:pt x="760897" y="967564"/>
                  <a:pt x="915897" y="950298"/>
                </a:cubicBezTo>
                <a:cubicBezTo>
                  <a:pt x="1070897" y="933032"/>
                  <a:pt x="1179097" y="1027550"/>
                  <a:pt x="1289010" y="1018285"/>
                </a:cubicBezTo>
                <a:cubicBezTo>
                  <a:pt x="1309290" y="739144"/>
                  <a:pt x="1338596" y="569261"/>
                  <a:pt x="1356282" y="339387"/>
                </a:cubicBezTo>
                <a:cubicBezTo>
                  <a:pt x="1216059" y="355437"/>
                  <a:pt x="1154243" y="313378"/>
                  <a:pt x="1030384" y="339387"/>
                </a:cubicBezTo>
                <a:cubicBezTo>
                  <a:pt x="906525" y="365396"/>
                  <a:pt x="753047" y="326949"/>
                  <a:pt x="677327" y="339387"/>
                </a:cubicBezTo>
                <a:cubicBezTo>
                  <a:pt x="681222" y="250777"/>
                  <a:pt x="732486" y="117733"/>
                  <a:pt x="746226" y="0"/>
                </a:cubicBezTo>
                <a:cubicBezTo>
                  <a:pt x="706983" y="43724"/>
                  <a:pt x="622502" y="73037"/>
                  <a:pt x="542784" y="136097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665294019">
                  <a:custGeom>
                    <a:avLst/>
                    <a:gdLst>
                      <a:gd name="T0" fmla="*/ 363 w 907"/>
                      <a:gd name="T1" fmla="*/ 91 h 817"/>
                      <a:gd name="T2" fmla="*/ 0 w 907"/>
                      <a:gd name="T3" fmla="*/ 363 h 817"/>
                      <a:gd name="T4" fmla="*/ 317 w 907"/>
                      <a:gd name="T5" fmla="*/ 817 h 817"/>
                      <a:gd name="T6" fmla="*/ 363 w 907"/>
                      <a:gd name="T7" fmla="*/ 590 h 817"/>
                      <a:gd name="T8" fmla="*/ 862 w 907"/>
                      <a:gd name="T9" fmla="*/ 681 h 817"/>
                      <a:gd name="T10" fmla="*/ 907 w 907"/>
                      <a:gd name="T11" fmla="*/ 227 h 817"/>
                      <a:gd name="T12" fmla="*/ 453 w 907"/>
                      <a:gd name="T13" fmla="*/ 227 h 817"/>
                      <a:gd name="T14" fmla="*/ 499 w 907"/>
                      <a:gd name="T15" fmla="*/ 0 h 817"/>
                      <a:gd name="T16" fmla="*/ 363 w 907"/>
                      <a:gd name="T17" fmla="*/ 91 h 817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</a:cxnLst>
                    <a:rect l="0" t="0" r="r" b="b"/>
                    <a:pathLst>
                      <a:path w="907" h="817">
                        <a:moveTo>
                          <a:pt x="363" y="91"/>
                        </a:moveTo>
                        <a:lnTo>
                          <a:pt x="0" y="363"/>
                        </a:lnTo>
                        <a:lnTo>
                          <a:pt x="317" y="817"/>
                        </a:lnTo>
                        <a:lnTo>
                          <a:pt x="363" y="590"/>
                        </a:lnTo>
                        <a:lnTo>
                          <a:pt x="862" y="681"/>
                        </a:lnTo>
                        <a:lnTo>
                          <a:pt x="907" y="227"/>
                        </a:lnTo>
                        <a:lnTo>
                          <a:pt x="453" y="227"/>
                        </a:lnTo>
                        <a:lnTo>
                          <a:pt x="499" y="0"/>
                        </a:lnTo>
                        <a:lnTo>
                          <a:pt x="363" y="91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/>
          </a:p>
        </p:txBody>
      </p:sp>
      <p:sp>
        <p:nvSpPr>
          <p:cNvPr id="22" name="Freeform 19">
            <a:extLst>
              <a:ext uri="{FF2B5EF4-FFF2-40B4-BE49-F238E27FC236}">
                <a16:creationId xmlns:a16="http://schemas.microsoft.com/office/drawing/2014/main" id="{DB4979DB-6654-4D5B-9ED9-95FD5C153BA1}"/>
              </a:ext>
            </a:extLst>
          </p:cNvPr>
          <p:cNvSpPr>
            <a:spLocks/>
          </p:cNvSpPr>
          <p:nvPr/>
        </p:nvSpPr>
        <p:spPr bwMode="auto">
          <a:xfrm>
            <a:off x="4271992" y="2965967"/>
            <a:ext cx="1288992" cy="1356280"/>
          </a:xfrm>
          <a:custGeom>
            <a:avLst/>
            <a:gdLst>
              <a:gd name="connsiteX0" fmla="*/ 0 w 1288992"/>
              <a:gd name="connsiteY0" fmla="*/ 542783 h 1356280"/>
              <a:gd name="connsiteX1" fmla="*/ 276825 w 1288992"/>
              <a:gd name="connsiteY1" fmla="*/ 957666 h 1356280"/>
              <a:gd name="connsiteX2" fmla="*/ 542794 w 1288992"/>
              <a:gd name="connsiteY2" fmla="*/ 1356279 h 1356280"/>
              <a:gd name="connsiteX3" fmla="*/ 806451 w 1288992"/>
              <a:gd name="connsiteY3" fmla="*/ 997009 h 1356280"/>
              <a:gd name="connsiteX4" fmla="*/ 1040259 w 1288992"/>
              <a:gd name="connsiteY4" fmla="*/ 678410 h 1356280"/>
              <a:gd name="connsiteX5" fmla="*/ 1288992 w 1288992"/>
              <a:gd name="connsiteY5" fmla="*/ 339476 h 1356280"/>
              <a:gd name="connsiteX6" fmla="*/ 1017595 w 1288992"/>
              <a:gd name="connsiteY6" fmla="*/ 509215 h 1356280"/>
              <a:gd name="connsiteX7" fmla="*/ 746197 w 1288992"/>
              <a:gd name="connsiteY7" fmla="*/ 678953 h 1356280"/>
              <a:gd name="connsiteX8" fmla="*/ 849933 w 1288992"/>
              <a:gd name="connsiteY8" fmla="*/ 332687 h 1356280"/>
              <a:gd name="connsiteX9" fmla="*/ 949600 w 1288992"/>
              <a:gd name="connsiteY9" fmla="*/ 0 h 1356280"/>
              <a:gd name="connsiteX10" fmla="*/ 598887 w 1288992"/>
              <a:gd name="connsiteY10" fmla="*/ 31617 h 1356280"/>
              <a:gd name="connsiteX11" fmla="*/ 203402 w 1288992"/>
              <a:gd name="connsiteY11" fmla="*/ 67271 h 1356280"/>
              <a:gd name="connsiteX12" fmla="*/ 271397 w 1288992"/>
              <a:gd name="connsiteY12" fmla="*/ 406748 h 1356280"/>
              <a:gd name="connsiteX13" fmla="*/ 339391 w 1288992"/>
              <a:gd name="connsiteY13" fmla="*/ 746225 h 1356280"/>
              <a:gd name="connsiteX14" fmla="*/ 0 w 1288992"/>
              <a:gd name="connsiteY14" fmla="*/ 542783 h 13562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1288992" h="1356280" fill="none" extrusionOk="0">
                <a:moveTo>
                  <a:pt x="0" y="542783"/>
                </a:moveTo>
                <a:cubicBezTo>
                  <a:pt x="130303" y="702463"/>
                  <a:pt x="169775" y="797280"/>
                  <a:pt x="276825" y="957666"/>
                </a:cubicBezTo>
                <a:cubicBezTo>
                  <a:pt x="383875" y="1118052"/>
                  <a:pt x="463599" y="1285013"/>
                  <a:pt x="542794" y="1356279"/>
                </a:cubicBezTo>
                <a:cubicBezTo>
                  <a:pt x="659585" y="1172988"/>
                  <a:pt x="734462" y="1107894"/>
                  <a:pt x="806451" y="997009"/>
                </a:cubicBezTo>
                <a:cubicBezTo>
                  <a:pt x="878440" y="886124"/>
                  <a:pt x="943687" y="819959"/>
                  <a:pt x="1040259" y="678410"/>
                </a:cubicBezTo>
                <a:cubicBezTo>
                  <a:pt x="1136831" y="536861"/>
                  <a:pt x="1267918" y="440140"/>
                  <a:pt x="1288992" y="339476"/>
                </a:cubicBezTo>
                <a:cubicBezTo>
                  <a:pt x="1245843" y="394546"/>
                  <a:pt x="1140763" y="420462"/>
                  <a:pt x="1017595" y="509215"/>
                </a:cubicBezTo>
                <a:cubicBezTo>
                  <a:pt x="894426" y="597967"/>
                  <a:pt x="837688" y="583174"/>
                  <a:pt x="746197" y="678953"/>
                </a:cubicBezTo>
                <a:cubicBezTo>
                  <a:pt x="746731" y="544207"/>
                  <a:pt x="821815" y="433729"/>
                  <a:pt x="849933" y="332687"/>
                </a:cubicBezTo>
                <a:cubicBezTo>
                  <a:pt x="878051" y="231645"/>
                  <a:pt x="943393" y="89216"/>
                  <a:pt x="949600" y="0"/>
                </a:cubicBezTo>
                <a:cubicBezTo>
                  <a:pt x="863081" y="12044"/>
                  <a:pt x="696262" y="7085"/>
                  <a:pt x="598887" y="31617"/>
                </a:cubicBezTo>
                <a:cubicBezTo>
                  <a:pt x="501512" y="56149"/>
                  <a:pt x="368527" y="43121"/>
                  <a:pt x="203402" y="67271"/>
                </a:cubicBezTo>
                <a:cubicBezTo>
                  <a:pt x="266607" y="200924"/>
                  <a:pt x="246084" y="316060"/>
                  <a:pt x="271397" y="406748"/>
                </a:cubicBezTo>
                <a:cubicBezTo>
                  <a:pt x="296710" y="497436"/>
                  <a:pt x="307533" y="631679"/>
                  <a:pt x="339391" y="746225"/>
                </a:cubicBezTo>
                <a:cubicBezTo>
                  <a:pt x="158819" y="691118"/>
                  <a:pt x="176734" y="622023"/>
                  <a:pt x="0" y="542783"/>
                </a:cubicBezTo>
                <a:close/>
              </a:path>
              <a:path w="1288992" h="1356280" stroke="0" extrusionOk="0">
                <a:moveTo>
                  <a:pt x="0" y="542783"/>
                </a:moveTo>
                <a:cubicBezTo>
                  <a:pt x="98551" y="685558"/>
                  <a:pt x="178725" y="840829"/>
                  <a:pt x="276825" y="957666"/>
                </a:cubicBezTo>
                <a:cubicBezTo>
                  <a:pt x="374925" y="1074503"/>
                  <a:pt x="403202" y="1240718"/>
                  <a:pt x="542794" y="1356279"/>
                </a:cubicBezTo>
                <a:cubicBezTo>
                  <a:pt x="649775" y="1206076"/>
                  <a:pt x="763232" y="1125586"/>
                  <a:pt x="798989" y="1007177"/>
                </a:cubicBezTo>
                <a:cubicBezTo>
                  <a:pt x="834745" y="888768"/>
                  <a:pt x="969867" y="827160"/>
                  <a:pt x="1055183" y="658074"/>
                </a:cubicBezTo>
                <a:cubicBezTo>
                  <a:pt x="1140500" y="488989"/>
                  <a:pt x="1196121" y="475160"/>
                  <a:pt x="1288992" y="339476"/>
                </a:cubicBezTo>
                <a:cubicBezTo>
                  <a:pt x="1239500" y="401407"/>
                  <a:pt x="1098990" y="457511"/>
                  <a:pt x="1017595" y="509215"/>
                </a:cubicBezTo>
                <a:cubicBezTo>
                  <a:pt x="936200" y="560919"/>
                  <a:pt x="858718" y="587871"/>
                  <a:pt x="746197" y="678953"/>
                </a:cubicBezTo>
                <a:cubicBezTo>
                  <a:pt x="736801" y="582661"/>
                  <a:pt x="830571" y="442331"/>
                  <a:pt x="841796" y="359845"/>
                </a:cubicBezTo>
                <a:cubicBezTo>
                  <a:pt x="853022" y="277359"/>
                  <a:pt x="911074" y="150424"/>
                  <a:pt x="949600" y="0"/>
                </a:cubicBezTo>
                <a:cubicBezTo>
                  <a:pt x="806294" y="16079"/>
                  <a:pt x="697112" y="15863"/>
                  <a:pt x="576501" y="33636"/>
                </a:cubicBezTo>
                <a:cubicBezTo>
                  <a:pt x="455890" y="51409"/>
                  <a:pt x="289154" y="27917"/>
                  <a:pt x="203402" y="67271"/>
                </a:cubicBezTo>
                <a:cubicBezTo>
                  <a:pt x="260503" y="212315"/>
                  <a:pt x="216537" y="294173"/>
                  <a:pt x="268677" y="393169"/>
                </a:cubicBezTo>
                <a:cubicBezTo>
                  <a:pt x="320816" y="492165"/>
                  <a:pt x="278992" y="624902"/>
                  <a:pt x="339391" y="746225"/>
                </a:cubicBezTo>
                <a:cubicBezTo>
                  <a:pt x="166195" y="664217"/>
                  <a:pt x="91497" y="553432"/>
                  <a:pt x="0" y="542783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1468910676">
                  <a:custGeom>
                    <a:avLst/>
                    <a:gdLst>
                      <a:gd name="T0" fmla="*/ 0 w 862"/>
                      <a:gd name="T1" fmla="*/ 363 h 907"/>
                      <a:gd name="T2" fmla="*/ 363 w 862"/>
                      <a:gd name="T3" fmla="*/ 907 h 907"/>
                      <a:gd name="T4" fmla="*/ 862 w 862"/>
                      <a:gd name="T5" fmla="*/ 227 h 907"/>
                      <a:gd name="T6" fmla="*/ 499 w 862"/>
                      <a:gd name="T7" fmla="*/ 454 h 907"/>
                      <a:gd name="T8" fmla="*/ 635 w 862"/>
                      <a:gd name="T9" fmla="*/ 0 h 907"/>
                      <a:gd name="T10" fmla="*/ 136 w 862"/>
                      <a:gd name="T11" fmla="*/ 45 h 907"/>
                      <a:gd name="T12" fmla="*/ 227 w 862"/>
                      <a:gd name="T13" fmla="*/ 499 h 907"/>
                      <a:gd name="T14" fmla="*/ 0 w 862"/>
                      <a:gd name="T15" fmla="*/ 363 h 907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862" h="907">
                        <a:moveTo>
                          <a:pt x="0" y="363"/>
                        </a:moveTo>
                        <a:lnTo>
                          <a:pt x="363" y="907"/>
                        </a:lnTo>
                        <a:lnTo>
                          <a:pt x="862" y="227"/>
                        </a:lnTo>
                        <a:lnTo>
                          <a:pt x="499" y="454"/>
                        </a:lnTo>
                        <a:lnTo>
                          <a:pt x="635" y="0"/>
                        </a:lnTo>
                        <a:lnTo>
                          <a:pt x="136" y="45"/>
                        </a:lnTo>
                        <a:lnTo>
                          <a:pt x="227" y="499"/>
                        </a:lnTo>
                        <a:lnTo>
                          <a:pt x="0" y="363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/>
          </a:p>
        </p:txBody>
      </p:sp>
      <p:sp>
        <p:nvSpPr>
          <p:cNvPr id="23" name="Freeform 20">
            <a:extLst>
              <a:ext uri="{FF2B5EF4-FFF2-40B4-BE49-F238E27FC236}">
                <a16:creationId xmlns:a16="http://schemas.microsoft.com/office/drawing/2014/main" id="{9F73E7F9-2350-4B24-9787-D5D64A4E4283}"/>
              </a:ext>
            </a:extLst>
          </p:cNvPr>
          <p:cNvSpPr>
            <a:spLocks/>
          </p:cNvSpPr>
          <p:nvPr/>
        </p:nvSpPr>
        <p:spPr bwMode="auto">
          <a:xfrm>
            <a:off x="8301637" y="1022867"/>
            <a:ext cx="1152914" cy="1356280"/>
          </a:xfrm>
          <a:custGeom>
            <a:avLst/>
            <a:gdLst>
              <a:gd name="connsiteX0" fmla="*/ 203374 w 1152914"/>
              <a:gd name="connsiteY0" fmla="*/ 0 h 1356280"/>
              <a:gd name="connsiteX1" fmla="*/ 0 w 1152914"/>
              <a:gd name="connsiteY1" fmla="*/ 406748 h 1356280"/>
              <a:gd name="connsiteX2" fmla="*/ 203374 w 1152914"/>
              <a:gd name="connsiteY2" fmla="*/ 339476 h 1356280"/>
              <a:gd name="connsiteX3" fmla="*/ 337919 w 1152914"/>
              <a:gd name="connsiteY3" fmla="*/ 542783 h 1356280"/>
              <a:gd name="connsiteX4" fmla="*/ 134545 w 1152914"/>
              <a:gd name="connsiteY4" fmla="*/ 746225 h 1356280"/>
              <a:gd name="connsiteX5" fmla="*/ 541293 w 1152914"/>
              <a:gd name="connsiteY5" fmla="*/ 949531 h 1356280"/>
              <a:gd name="connsiteX6" fmla="*/ 337919 w 1152914"/>
              <a:gd name="connsiteY6" fmla="*/ 1085566 h 1356280"/>
              <a:gd name="connsiteX7" fmla="*/ 677336 w 1152914"/>
              <a:gd name="connsiteY7" fmla="*/ 1356279 h 1356280"/>
              <a:gd name="connsiteX8" fmla="*/ 1152914 w 1152914"/>
              <a:gd name="connsiteY8" fmla="*/ 1356279 h 1356280"/>
              <a:gd name="connsiteX9" fmla="*/ 744667 w 1152914"/>
              <a:gd name="connsiteY9" fmla="*/ 1085566 h 1356280"/>
              <a:gd name="connsiteX10" fmla="*/ 880711 w 1152914"/>
              <a:gd name="connsiteY10" fmla="*/ 813496 h 1356280"/>
              <a:gd name="connsiteX11" fmla="*/ 474078 w 1152914"/>
              <a:gd name="connsiteY11" fmla="*/ 677326 h 1356280"/>
              <a:gd name="connsiteX12" fmla="*/ 677336 w 1152914"/>
              <a:gd name="connsiteY12" fmla="*/ 474019 h 1356280"/>
              <a:gd name="connsiteX13" fmla="*/ 337919 w 1152914"/>
              <a:gd name="connsiteY13" fmla="*/ 203306 h 1356280"/>
              <a:gd name="connsiteX14" fmla="*/ 541293 w 1152914"/>
              <a:gd name="connsiteY14" fmla="*/ 67271 h 1356280"/>
              <a:gd name="connsiteX15" fmla="*/ 203374 w 1152914"/>
              <a:gd name="connsiteY15" fmla="*/ 0 h 13562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1152914" h="1356280" fill="none" extrusionOk="0">
                <a:moveTo>
                  <a:pt x="203374" y="0"/>
                </a:moveTo>
                <a:cubicBezTo>
                  <a:pt x="153384" y="105505"/>
                  <a:pt x="47447" y="222817"/>
                  <a:pt x="0" y="406748"/>
                </a:cubicBezTo>
                <a:cubicBezTo>
                  <a:pt x="82175" y="358647"/>
                  <a:pt x="159641" y="358074"/>
                  <a:pt x="203374" y="339476"/>
                </a:cubicBezTo>
                <a:cubicBezTo>
                  <a:pt x="281147" y="419297"/>
                  <a:pt x="260426" y="450601"/>
                  <a:pt x="337919" y="542783"/>
                </a:cubicBezTo>
                <a:cubicBezTo>
                  <a:pt x="250009" y="656599"/>
                  <a:pt x="184909" y="656860"/>
                  <a:pt x="134545" y="746225"/>
                </a:cubicBezTo>
                <a:cubicBezTo>
                  <a:pt x="350236" y="810121"/>
                  <a:pt x="402283" y="885724"/>
                  <a:pt x="541293" y="949531"/>
                </a:cubicBezTo>
                <a:cubicBezTo>
                  <a:pt x="458207" y="1033719"/>
                  <a:pt x="371165" y="1035107"/>
                  <a:pt x="337919" y="1085566"/>
                </a:cubicBezTo>
                <a:cubicBezTo>
                  <a:pt x="490183" y="1160308"/>
                  <a:pt x="522913" y="1237441"/>
                  <a:pt x="677336" y="1356279"/>
                </a:cubicBezTo>
                <a:cubicBezTo>
                  <a:pt x="849745" y="1302610"/>
                  <a:pt x="1014025" y="1362566"/>
                  <a:pt x="1152914" y="1356279"/>
                </a:cubicBezTo>
                <a:cubicBezTo>
                  <a:pt x="995334" y="1270016"/>
                  <a:pt x="853730" y="1114107"/>
                  <a:pt x="744667" y="1085566"/>
                </a:cubicBezTo>
                <a:cubicBezTo>
                  <a:pt x="802796" y="955279"/>
                  <a:pt x="865590" y="896531"/>
                  <a:pt x="880711" y="813496"/>
                </a:cubicBezTo>
                <a:cubicBezTo>
                  <a:pt x="713311" y="774099"/>
                  <a:pt x="605163" y="686119"/>
                  <a:pt x="474078" y="677326"/>
                </a:cubicBezTo>
                <a:cubicBezTo>
                  <a:pt x="519533" y="609657"/>
                  <a:pt x="594803" y="568950"/>
                  <a:pt x="677336" y="474019"/>
                </a:cubicBezTo>
                <a:cubicBezTo>
                  <a:pt x="551706" y="416277"/>
                  <a:pt x="476456" y="310878"/>
                  <a:pt x="337919" y="203306"/>
                </a:cubicBezTo>
                <a:cubicBezTo>
                  <a:pt x="423310" y="132664"/>
                  <a:pt x="496840" y="111569"/>
                  <a:pt x="541293" y="67271"/>
                </a:cubicBezTo>
                <a:cubicBezTo>
                  <a:pt x="418753" y="77611"/>
                  <a:pt x="291965" y="-914"/>
                  <a:pt x="203374" y="0"/>
                </a:cubicBezTo>
                <a:close/>
              </a:path>
              <a:path w="1152914" h="1356280" stroke="0" extrusionOk="0">
                <a:moveTo>
                  <a:pt x="203374" y="0"/>
                </a:moveTo>
                <a:cubicBezTo>
                  <a:pt x="131476" y="165114"/>
                  <a:pt x="52302" y="276017"/>
                  <a:pt x="0" y="406748"/>
                </a:cubicBezTo>
                <a:cubicBezTo>
                  <a:pt x="43074" y="388346"/>
                  <a:pt x="134228" y="367196"/>
                  <a:pt x="203374" y="339476"/>
                </a:cubicBezTo>
                <a:cubicBezTo>
                  <a:pt x="260741" y="420546"/>
                  <a:pt x="292901" y="502524"/>
                  <a:pt x="337919" y="542783"/>
                </a:cubicBezTo>
                <a:cubicBezTo>
                  <a:pt x="296654" y="622597"/>
                  <a:pt x="204837" y="670801"/>
                  <a:pt x="134545" y="746225"/>
                </a:cubicBezTo>
                <a:cubicBezTo>
                  <a:pt x="297029" y="767814"/>
                  <a:pt x="427473" y="924862"/>
                  <a:pt x="541293" y="949531"/>
                </a:cubicBezTo>
                <a:cubicBezTo>
                  <a:pt x="452499" y="1013994"/>
                  <a:pt x="404140" y="1038602"/>
                  <a:pt x="337919" y="1085566"/>
                </a:cubicBezTo>
                <a:cubicBezTo>
                  <a:pt x="434060" y="1136624"/>
                  <a:pt x="562593" y="1269519"/>
                  <a:pt x="677336" y="1356279"/>
                </a:cubicBezTo>
                <a:cubicBezTo>
                  <a:pt x="826463" y="1351077"/>
                  <a:pt x="987441" y="1365865"/>
                  <a:pt x="1152914" y="1356279"/>
                </a:cubicBezTo>
                <a:cubicBezTo>
                  <a:pt x="1041669" y="1333354"/>
                  <a:pt x="882014" y="1171464"/>
                  <a:pt x="744667" y="1085566"/>
                </a:cubicBezTo>
                <a:cubicBezTo>
                  <a:pt x="790156" y="950387"/>
                  <a:pt x="842912" y="938581"/>
                  <a:pt x="880711" y="813496"/>
                </a:cubicBezTo>
                <a:cubicBezTo>
                  <a:pt x="713447" y="782828"/>
                  <a:pt x="608959" y="706281"/>
                  <a:pt x="474078" y="677326"/>
                </a:cubicBezTo>
                <a:cubicBezTo>
                  <a:pt x="557260" y="567811"/>
                  <a:pt x="627561" y="566970"/>
                  <a:pt x="677336" y="474019"/>
                </a:cubicBezTo>
                <a:cubicBezTo>
                  <a:pt x="587895" y="442889"/>
                  <a:pt x="456791" y="276764"/>
                  <a:pt x="337919" y="203306"/>
                </a:cubicBezTo>
                <a:cubicBezTo>
                  <a:pt x="426165" y="122240"/>
                  <a:pt x="464853" y="144615"/>
                  <a:pt x="541293" y="67271"/>
                </a:cubicBezTo>
                <a:cubicBezTo>
                  <a:pt x="439769" y="48345"/>
                  <a:pt x="311047" y="-19865"/>
                  <a:pt x="203374" y="0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1757903250">
                  <a:custGeom>
                    <a:avLst/>
                    <a:gdLst>
                      <a:gd name="T0" fmla="*/ 136 w 771"/>
                      <a:gd name="T1" fmla="*/ 0 h 907"/>
                      <a:gd name="T2" fmla="*/ 0 w 771"/>
                      <a:gd name="T3" fmla="*/ 272 h 907"/>
                      <a:gd name="T4" fmla="*/ 136 w 771"/>
                      <a:gd name="T5" fmla="*/ 227 h 907"/>
                      <a:gd name="T6" fmla="*/ 226 w 771"/>
                      <a:gd name="T7" fmla="*/ 363 h 907"/>
                      <a:gd name="T8" fmla="*/ 90 w 771"/>
                      <a:gd name="T9" fmla="*/ 499 h 907"/>
                      <a:gd name="T10" fmla="*/ 362 w 771"/>
                      <a:gd name="T11" fmla="*/ 635 h 907"/>
                      <a:gd name="T12" fmla="*/ 226 w 771"/>
                      <a:gd name="T13" fmla="*/ 726 h 907"/>
                      <a:gd name="T14" fmla="*/ 453 w 771"/>
                      <a:gd name="T15" fmla="*/ 907 h 907"/>
                      <a:gd name="T16" fmla="*/ 771 w 771"/>
                      <a:gd name="T17" fmla="*/ 907 h 907"/>
                      <a:gd name="T18" fmla="*/ 498 w 771"/>
                      <a:gd name="T19" fmla="*/ 726 h 907"/>
                      <a:gd name="T20" fmla="*/ 589 w 771"/>
                      <a:gd name="T21" fmla="*/ 544 h 907"/>
                      <a:gd name="T22" fmla="*/ 317 w 771"/>
                      <a:gd name="T23" fmla="*/ 453 h 907"/>
                      <a:gd name="T24" fmla="*/ 453 w 771"/>
                      <a:gd name="T25" fmla="*/ 317 h 907"/>
                      <a:gd name="T26" fmla="*/ 226 w 771"/>
                      <a:gd name="T27" fmla="*/ 136 h 907"/>
                      <a:gd name="T28" fmla="*/ 362 w 771"/>
                      <a:gd name="T29" fmla="*/ 45 h 907"/>
                      <a:gd name="T30" fmla="*/ 136 w 771"/>
                      <a:gd name="T31" fmla="*/ 0 h 907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</a:cxnLst>
                    <a:rect l="0" t="0" r="r" b="b"/>
                    <a:pathLst>
                      <a:path w="771" h="907">
                        <a:moveTo>
                          <a:pt x="136" y="0"/>
                        </a:moveTo>
                        <a:lnTo>
                          <a:pt x="0" y="272"/>
                        </a:lnTo>
                        <a:lnTo>
                          <a:pt x="136" y="227"/>
                        </a:lnTo>
                        <a:lnTo>
                          <a:pt x="226" y="363"/>
                        </a:lnTo>
                        <a:lnTo>
                          <a:pt x="90" y="499"/>
                        </a:lnTo>
                        <a:lnTo>
                          <a:pt x="362" y="635"/>
                        </a:lnTo>
                        <a:lnTo>
                          <a:pt x="226" y="726"/>
                        </a:lnTo>
                        <a:lnTo>
                          <a:pt x="453" y="907"/>
                        </a:lnTo>
                        <a:lnTo>
                          <a:pt x="771" y="907"/>
                        </a:lnTo>
                        <a:lnTo>
                          <a:pt x="498" y="726"/>
                        </a:lnTo>
                        <a:lnTo>
                          <a:pt x="589" y="544"/>
                        </a:lnTo>
                        <a:lnTo>
                          <a:pt x="317" y="453"/>
                        </a:lnTo>
                        <a:lnTo>
                          <a:pt x="453" y="317"/>
                        </a:lnTo>
                        <a:lnTo>
                          <a:pt x="226" y="136"/>
                        </a:lnTo>
                        <a:lnTo>
                          <a:pt x="362" y="45"/>
                        </a:lnTo>
                        <a:lnTo>
                          <a:pt x="136" y="0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/>
          </a:p>
        </p:txBody>
      </p:sp>
      <p:sp>
        <p:nvSpPr>
          <p:cNvPr id="24" name="Freeform 22">
            <a:extLst>
              <a:ext uri="{FF2B5EF4-FFF2-40B4-BE49-F238E27FC236}">
                <a16:creationId xmlns:a16="http://schemas.microsoft.com/office/drawing/2014/main" id="{093090BB-0014-4ACD-BB44-F913AD1A4268}"/>
              </a:ext>
            </a:extLst>
          </p:cNvPr>
          <p:cNvSpPr>
            <a:spLocks/>
          </p:cNvSpPr>
          <p:nvPr/>
        </p:nvSpPr>
        <p:spPr bwMode="auto">
          <a:xfrm>
            <a:off x="8159248" y="2823137"/>
            <a:ext cx="1220204" cy="1357776"/>
          </a:xfrm>
          <a:custGeom>
            <a:avLst/>
            <a:gdLst>
              <a:gd name="connsiteX0" fmla="*/ 813510 w 1220204"/>
              <a:gd name="connsiteY0" fmla="*/ 0 h 1357776"/>
              <a:gd name="connsiteX1" fmla="*/ 1016857 w 1220204"/>
              <a:gd name="connsiteY1" fmla="*/ 237747 h 1357776"/>
              <a:gd name="connsiteX2" fmla="*/ 1220204 w 1220204"/>
              <a:gd name="connsiteY2" fmla="*/ 475493 h 1357776"/>
              <a:gd name="connsiteX3" fmla="*/ 880743 w 1220204"/>
              <a:gd name="connsiteY3" fmla="*/ 542838 h 1357776"/>
              <a:gd name="connsiteX4" fmla="*/ 949562 w 1220204"/>
              <a:gd name="connsiteY4" fmla="*/ 814937 h 1357776"/>
              <a:gd name="connsiteX5" fmla="*/ 610102 w 1220204"/>
              <a:gd name="connsiteY5" fmla="*/ 882282 h 1357776"/>
              <a:gd name="connsiteX6" fmla="*/ 542868 w 1220204"/>
              <a:gd name="connsiteY6" fmla="*/ 1221726 h 1357776"/>
              <a:gd name="connsiteX7" fmla="*/ 746154 w 1220204"/>
              <a:gd name="connsiteY7" fmla="*/ 1357776 h 1357776"/>
              <a:gd name="connsiteX8" fmla="*/ 395462 w 1220204"/>
              <a:gd name="connsiteY8" fmla="*/ 1357776 h 1357776"/>
              <a:gd name="connsiteX9" fmla="*/ 0 w 1220204"/>
              <a:gd name="connsiteY9" fmla="*/ 1357776 h 1357776"/>
              <a:gd name="connsiteX10" fmla="*/ 0 w 1220204"/>
              <a:gd name="connsiteY10" fmla="*/ 950986 h 1357776"/>
              <a:gd name="connsiteX11" fmla="*/ 203408 w 1220204"/>
              <a:gd name="connsiteY11" fmla="*/ 1085677 h 1357776"/>
              <a:gd name="connsiteX12" fmla="*/ 270641 w 1220204"/>
              <a:gd name="connsiteY12" fmla="*/ 678888 h 1357776"/>
              <a:gd name="connsiteX13" fmla="*/ 542868 w 1220204"/>
              <a:gd name="connsiteY13" fmla="*/ 678888 h 1357776"/>
              <a:gd name="connsiteX14" fmla="*/ 406693 w 1220204"/>
              <a:gd name="connsiteY14" fmla="*/ 339444 h 1357776"/>
              <a:gd name="connsiteX15" fmla="*/ 746154 w 1220204"/>
              <a:gd name="connsiteY15" fmla="*/ 272098 h 1357776"/>
              <a:gd name="connsiteX16" fmla="*/ 813510 w 1220204"/>
              <a:gd name="connsiteY16" fmla="*/ 0 h 135777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220204" h="1357776" fill="none" extrusionOk="0">
                <a:moveTo>
                  <a:pt x="813510" y="0"/>
                </a:moveTo>
                <a:cubicBezTo>
                  <a:pt x="901874" y="60634"/>
                  <a:pt x="931384" y="189234"/>
                  <a:pt x="1016857" y="237747"/>
                </a:cubicBezTo>
                <a:cubicBezTo>
                  <a:pt x="1102330" y="286260"/>
                  <a:pt x="1131626" y="401394"/>
                  <a:pt x="1220204" y="475493"/>
                </a:cubicBezTo>
                <a:cubicBezTo>
                  <a:pt x="1123936" y="532593"/>
                  <a:pt x="958346" y="517940"/>
                  <a:pt x="880743" y="542838"/>
                </a:cubicBezTo>
                <a:cubicBezTo>
                  <a:pt x="915085" y="599415"/>
                  <a:pt x="911615" y="694819"/>
                  <a:pt x="949562" y="814937"/>
                </a:cubicBezTo>
                <a:cubicBezTo>
                  <a:pt x="808801" y="847106"/>
                  <a:pt x="696613" y="864627"/>
                  <a:pt x="610102" y="882282"/>
                </a:cubicBezTo>
                <a:cubicBezTo>
                  <a:pt x="563877" y="986037"/>
                  <a:pt x="560003" y="1105930"/>
                  <a:pt x="542868" y="1221726"/>
                </a:cubicBezTo>
                <a:cubicBezTo>
                  <a:pt x="647805" y="1264281"/>
                  <a:pt x="681294" y="1316752"/>
                  <a:pt x="746154" y="1357776"/>
                </a:cubicBezTo>
                <a:cubicBezTo>
                  <a:pt x="575995" y="1389683"/>
                  <a:pt x="476386" y="1331142"/>
                  <a:pt x="395462" y="1357776"/>
                </a:cubicBezTo>
                <a:cubicBezTo>
                  <a:pt x="314538" y="1384410"/>
                  <a:pt x="139974" y="1326523"/>
                  <a:pt x="0" y="1357776"/>
                </a:cubicBezTo>
                <a:cubicBezTo>
                  <a:pt x="-47173" y="1267295"/>
                  <a:pt x="17629" y="1136933"/>
                  <a:pt x="0" y="950986"/>
                </a:cubicBezTo>
                <a:cubicBezTo>
                  <a:pt x="117214" y="994133"/>
                  <a:pt x="134871" y="1066692"/>
                  <a:pt x="203408" y="1085677"/>
                </a:cubicBezTo>
                <a:cubicBezTo>
                  <a:pt x="193777" y="926565"/>
                  <a:pt x="252292" y="864115"/>
                  <a:pt x="270641" y="678888"/>
                </a:cubicBezTo>
                <a:cubicBezTo>
                  <a:pt x="361748" y="659241"/>
                  <a:pt x="469131" y="680348"/>
                  <a:pt x="542868" y="678888"/>
                </a:cubicBezTo>
                <a:cubicBezTo>
                  <a:pt x="468514" y="522449"/>
                  <a:pt x="492771" y="491582"/>
                  <a:pt x="406693" y="339444"/>
                </a:cubicBezTo>
                <a:cubicBezTo>
                  <a:pt x="555332" y="270828"/>
                  <a:pt x="582949" y="324458"/>
                  <a:pt x="746154" y="272098"/>
                </a:cubicBezTo>
                <a:cubicBezTo>
                  <a:pt x="742628" y="198045"/>
                  <a:pt x="823872" y="94078"/>
                  <a:pt x="813510" y="0"/>
                </a:cubicBezTo>
                <a:close/>
              </a:path>
              <a:path w="1220204" h="1357776" stroke="0" extrusionOk="0">
                <a:moveTo>
                  <a:pt x="813510" y="0"/>
                </a:moveTo>
                <a:cubicBezTo>
                  <a:pt x="872413" y="65275"/>
                  <a:pt x="916987" y="166342"/>
                  <a:pt x="1008723" y="228237"/>
                </a:cubicBezTo>
                <a:cubicBezTo>
                  <a:pt x="1100459" y="290132"/>
                  <a:pt x="1118130" y="373303"/>
                  <a:pt x="1220204" y="475493"/>
                </a:cubicBezTo>
                <a:cubicBezTo>
                  <a:pt x="1131136" y="524321"/>
                  <a:pt x="978031" y="507186"/>
                  <a:pt x="880743" y="542838"/>
                </a:cubicBezTo>
                <a:cubicBezTo>
                  <a:pt x="910944" y="597873"/>
                  <a:pt x="909083" y="680532"/>
                  <a:pt x="949562" y="814937"/>
                </a:cubicBezTo>
                <a:cubicBezTo>
                  <a:pt x="874987" y="865246"/>
                  <a:pt x="727866" y="828302"/>
                  <a:pt x="610102" y="882282"/>
                </a:cubicBezTo>
                <a:cubicBezTo>
                  <a:pt x="605394" y="987314"/>
                  <a:pt x="570377" y="1110219"/>
                  <a:pt x="542868" y="1221726"/>
                </a:cubicBezTo>
                <a:cubicBezTo>
                  <a:pt x="637779" y="1276161"/>
                  <a:pt x="647069" y="1299105"/>
                  <a:pt x="746154" y="1357776"/>
                </a:cubicBezTo>
                <a:cubicBezTo>
                  <a:pt x="654025" y="1392978"/>
                  <a:pt x="528726" y="1333456"/>
                  <a:pt x="395462" y="1357776"/>
                </a:cubicBezTo>
                <a:cubicBezTo>
                  <a:pt x="262198" y="1382096"/>
                  <a:pt x="117960" y="1330711"/>
                  <a:pt x="0" y="1357776"/>
                </a:cubicBezTo>
                <a:cubicBezTo>
                  <a:pt x="-44451" y="1223415"/>
                  <a:pt x="27802" y="1105895"/>
                  <a:pt x="0" y="950986"/>
                </a:cubicBezTo>
                <a:cubicBezTo>
                  <a:pt x="62252" y="986122"/>
                  <a:pt x="105692" y="1038689"/>
                  <a:pt x="203408" y="1085677"/>
                </a:cubicBezTo>
                <a:cubicBezTo>
                  <a:pt x="207684" y="969393"/>
                  <a:pt x="277572" y="855296"/>
                  <a:pt x="270641" y="678888"/>
                </a:cubicBezTo>
                <a:cubicBezTo>
                  <a:pt x="336813" y="660321"/>
                  <a:pt x="438054" y="682309"/>
                  <a:pt x="542868" y="678888"/>
                </a:cubicBezTo>
                <a:cubicBezTo>
                  <a:pt x="496408" y="570362"/>
                  <a:pt x="444621" y="413438"/>
                  <a:pt x="406693" y="339444"/>
                </a:cubicBezTo>
                <a:cubicBezTo>
                  <a:pt x="483324" y="312235"/>
                  <a:pt x="670835" y="290255"/>
                  <a:pt x="746154" y="272098"/>
                </a:cubicBezTo>
                <a:cubicBezTo>
                  <a:pt x="760786" y="203745"/>
                  <a:pt x="822852" y="69808"/>
                  <a:pt x="813510" y="0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1147623770">
                  <a:custGeom>
                    <a:avLst/>
                    <a:gdLst>
                      <a:gd name="T0" fmla="*/ 544 w 816"/>
                      <a:gd name="T1" fmla="*/ 0 h 908"/>
                      <a:gd name="T2" fmla="*/ 816 w 816"/>
                      <a:gd name="T3" fmla="*/ 318 h 908"/>
                      <a:gd name="T4" fmla="*/ 589 w 816"/>
                      <a:gd name="T5" fmla="*/ 363 h 908"/>
                      <a:gd name="T6" fmla="*/ 635 w 816"/>
                      <a:gd name="T7" fmla="*/ 545 h 908"/>
                      <a:gd name="T8" fmla="*/ 408 w 816"/>
                      <a:gd name="T9" fmla="*/ 590 h 908"/>
                      <a:gd name="T10" fmla="*/ 363 w 816"/>
                      <a:gd name="T11" fmla="*/ 817 h 908"/>
                      <a:gd name="T12" fmla="*/ 499 w 816"/>
                      <a:gd name="T13" fmla="*/ 908 h 908"/>
                      <a:gd name="T14" fmla="*/ 0 w 816"/>
                      <a:gd name="T15" fmla="*/ 908 h 908"/>
                      <a:gd name="T16" fmla="*/ 0 w 816"/>
                      <a:gd name="T17" fmla="*/ 636 h 908"/>
                      <a:gd name="T18" fmla="*/ 136 w 816"/>
                      <a:gd name="T19" fmla="*/ 726 h 908"/>
                      <a:gd name="T20" fmla="*/ 181 w 816"/>
                      <a:gd name="T21" fmla="*/ 454 h 908"/>
                      <a:gd name="T22" fmla="*/ 363 w 816"/>
                      <a:gd name="T23" fmla="*/ 454 h 908"/>
                      <a:gd name="T24" fmla="*/ 272 w 816"/>
                      <a:gd name="T25" fmla="*/ 227 h 908"/>
                      <a:gd name="T26" fmla="*/ 499 w 816"/>
                      <a:gd name="T27" fmla="*/ 182 h 908"/>
                      <a:gd name="T28" fmla="*/ 544 w 816"/>
                      <a:gd name="T29" fmla="*/ 0 h 908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</a:cxnLst>
                    <a:rect l="0" t="0" r="r" b="b"/>
                    <a:pathLst>
                      <a:path w="816" h="908">
                        <a:moveTo>
                          <a:pt x="544" y="0"/>
                        </a:moveTo>
                        <a:lnTo>
                          <a:pt x="816" y="318"/>
                        </a:lnTo>
                        <a:lnTo>
                          <a:pt x="589" y="363"/>
                        </a:lnTo>
                        <a:lnTo>
                          <a:pt x="635" y="545"/>
                        </a:lnTo>
                        <a:lnTo>
                          <a:pt x="408" y="590"/>
                        </a:lnTo>
                        <a:lnTo>
                          <a:pt x="363" y="817"/>
                        </a:lnTo>
                        <a:lnTo>
                          <a:pt x="499" y="908"/>
                        </a:lnTo>
                        <a:lnTo>
                          <a:pt x="0" y="908"/>
                        </a:lnTo>
                        <a:lnTo>
                          <a:pt x="0" y="636"/>
                        </a:lnTo>
                        <a:lnTo>
                          <a:pt x="136" y="726"/>
                        </a:lnTo>
                        <a:lnTo>
                          <a:pt x="181" y="454"/>
                        </a:lnTo>
                        <a:lnTo>
                          <a:pt x="363" y="454"/>
                        </a:lnTo>
                        <a:lnTo>
                          <a:pt x="272" y="227"/>
                        </a:lnTo>
                        <a:lnTo>
                          <a:pt x="499" y="182"/>
                        </a:lnTo>
                        <a:lnTo>
                          <a:pt x="544" y="0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/>
          </a:p>
        </p:txBody>
      </p:sp>
      <p:sp>
        <p:nvSpPr>
          <p:cNvPr id="25" name="Freeform 24">
            <a:extLst>
              <a:ext uri="{FF2B5EF4-FFF2-40B4-BE49-F238E27FC236}">
                <a16:creationId xmlns:a16="http://schemas.microsoft.com/office/drawing/2014/main" id="{0D57F1C6-2C90-47B4-8BE0-91A4F329F045}"/>
              </a:ext>
            </a:extLst>
          </p:cNvPr>
          <p:cNvSpPr>
            <a:spLocks/>
          </p:cNvSpPr>
          <p:nvPr/>
        </p:nvSpPr>
        <p:spPr bwMode="auto">
          <a:xfrm>
            <a:off x="461909" y="4908581"/>
            <a:ext cx="1492358" cy="1288990"/>
          </a:xfrm>
          <a:custGeom>
            <a:avLst/>
            <a:gdLst>
              <a:gd name="connsiteX0" fmla="*/ 475465 w 1492358"/>
              <a:gd name="connsiteY0" fmla="*/ 203402 h 1288990"/>
              <a:gd name="connsiteX1" fmla="*/ 237733 w 1492358"/>
              <a:gd name="connsiteY1" fmla="*/ 441157 h 1288990"/>
              <a:gd name="connsiteX2" fmla="*/ 0 w 1492358"/>
              <a:gd name="connsiteY2" fmla="*/ 678911 h 1288990"/>
              <a:gd name="connsiteX3" fmla="*/ 176546 w 1492358"/>
              <a:gd name="connsiteY3" fmla="*/ 996152 h 1288990"/>
              <a:gd name="connsiteX4" fmla="*/ 339511 w 1492358"/>
              <a:gd name="connsiteY4" fmla="*/ 1288990 h 1288990"/>
              <a:gd name="connsiteX5" fmla="*/ 408159 w 1492358"/>
              <a:gd name="connsiteY5" fmla="*/ 949598 h 1288990"/>
              <a:gd name="connsiteX6" fmla="*/ 765609 w 1492358"/>
              <a:gd name="connsiteY6" fmla="*/ 917301 h 1288990"/>
              <a:gd name="connsiteX7" fmla="*/ 1152846 w 1492358"/>
              <a:gd name="connsiteY7" fmla="*/ 882313 h 1288990"/>
              <a:gd name="connsiteX8" fmla="*/ 1085690 w 1492358"/>
              <a:gd name="connsiteY8" fmla="*/ 1221704 h 1288990"/>
              <a:gd name="connsiteX9" fmla="*/ 1297157 w 1492358"/>
              <a:gd name="connsiteY9" fmla="*/ 903658 h 1288990"/>
              <a:gd name="connsiteX10" fmla="*/ 1492358 w 1492358"/>
              <a:gd name="connsiteY10" fmla="*/ 610078 h 1288990"/>
              <a:gd name="connsiteX11" fmla="*/ 1315812 w 1492358"/>
              <a:gd name="connsiteY11" fmla="*/ 292837 h 1288990"/>
              <a:gd name="connsiteX12" fmla="*/ 1152846 w 1492358"/>
              <a:gd name="connsiteY12" fmla="*/ 0 h 1288990"/>
              <a:gd name="connsiteX13" fmla="*/ 1085690 w 1492358"/>
              <a:gd name="connsiteY13" fmla="*/ 339391 h 1288990"/>
              <a:gd name="connsiteX14" fmla="*/ 767250 w 1492358"/>
              <a:gd name="connsiteY14" fmla="*/ 403366 h 1288990"/>
              <a:gd name="connsiteX15" fmla="*/ 408159 w 1492358"/>
              <a:gd name="connsiteY15" fmla="*/ 475508 h 1288990"/>
              <a:gd name="connsiteX16" fmla="*/ 475465 w 1492358"/>
              <a:gd name="connsiteY16" fmla="*/ 203402 h 12889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492358" h="1288990" fill="none" extrusionOk="0">
                <a:moveTo>
                  <a:pt x="475465" y="203402"/>
                </a:moveTo>
                <a:cubicBezTo>
                  <a:pt x="390745" y="337732"/>
                  <a:pt x="296614" y="356657"/>
                  <a:pt x="237733" y="441157"/>
                </a:cubicBezTo>
                <a:cubicBezTo>
                  <a:pt x="178852" y="525656"/>
                  <a:pt x="56663" y="573622"/>
                  <a:pt x="0" y="678911"/>
                </a:cubicBezTo>
                <a:cubicBezTo>
                  <a:pt x="75014" y="740374"/>
                  <a:pt x="136040" y="933943"/>
                  <a:pt x="176546" y="996152"/>
                </a:cubicBezTo>
                <a:cubicBezTo>
                  <a:pt x="217051" y="1058362"/>
                  <a:pt x="296231" y="1234026"/>
                  <a:pt x="339511" y="1288990"/>
                </a:cubicBezTo>
                <a:cubicBezTo>
                  <a:pt x="351840" y="1171359"/>
                  <a:pt x="406444" y="1063939"/>
                  <a:pt x="408159" y="949598"/>
                </a:cubicBezTo>
                <a:cubicBezTo>
                  <a:pt x="526193" y="922117"/>
                  <a:pt x="679216" y="950769"/>
                  <a:pt x="765609" y="917301"/>
                </a:cubicBezTo>
                <a:cubicBezTo>
                  <a:pt x="852002" y="883834"/>
                  <a:pt x="1062987" y="905069"/>
                  <a:pt x="1152846" y="882313"/>
                </a:cubicBezTo>
                <a:cubicBezTo>
                  <a:pt x="1162189" y="1014785"/>
                  <a:pt x="1076600" y="1115451"/>
                  <a:pt x="1085690" y="1221704"/>
                </a:cubicBezTo>
                <a:cubicBezTo>
                  <a:pt x="1148591" y="1076807"/>
                  <a:pt x="1258713" y="1016731"/>
                  <a:pt x="1297157" y="903658"/>
                </a:cubicBezTo>
                <a:cubicBezTo>
                  <a:pt x="1335601" y="790585"/>
                  <a:pt x="1463808" y="718538"/>
                  <a:pt x="1492358" y="610078"/>
                </a:cubicBezTo>
                <a:cubicBezTo>
                  <a:pt x="1415807" y="505252"/>
                  <a:pt x="1394935" y="391705"/>
                  <a:pt x="1315812" y="292837"/>
                </a:cubicBezTo>
                <a:cubicBezTo>
                  <a:pt x="1236689" y="193969"/>
                  <a:pt x="1213926" y="62609"/>
                  <a:pt x="1152846" y="0"/>
                </a:cubicBezTo>
                <a:cubicBezTo>
                  <a:pt x="1160486" y="145779"/>
                  <a:pt x="1068985" y="212165"/>
                  <a:pt x="1085690" y="339391"/>
                </a:cubicBezTo>
                <a:cubicBezTo>
                  <a:pt x="932404" y="373488"/>
                  <a:pt x="847409" y="378153"/>
                  <a:pt x="767250" y="403366"/>
                </a:cubicBezTo>
                <a:cubicBezTo>
                  <a:pt x="687091" y="428579"/>
                  <a:pt x="517524" y="448050"/>
                  <a:pt x="408159" y="475508"/>
                </a:cubicBezTo>
                <a:cubicBezTo>
                  <a:pt x="416326" y="391006"/>
                  <a:pt x="462312" y="284402"/>
                  <a:pt x="475465" y="203402"/>
                </a:cubicBezTo>
                <a:close/>
              </a:path>
              <a:path w="1492358" h="1288990" stroke="0" extrusionOk="0">
                <a:moveTo>
                  <a:pt x="475465" y="203402"/>
                </a:moveTo>
                <a:cubicBezTo>
                  <a:pt x="423587" y="278206"/>
                  <a:pt x="309652" y="363110"/>
                  <a:pt x="232978" y="445912"/>
                </a:cubicBezTo>
                <a:cubicBezTo>
                  <a:pt x="156304" y="528714"/>
                  <a:pt x="52891" y="597459"/>
                  <a:pt x="0" y="678911"/>
                </a:cubicBezTo>
                <a:cubicBezTo>
                  <a:pt x="55654" y="766011"/>
                  <a:pt x="92651" y="856640"/>
                  <a:pt x="176546" y="996152"/>
                </a:cubicBezTo>
                <a:cubicBezTo>
                  <a:pt x="260441" y="1135664"/>
                  <a:pt x="246436" y="1191661"/>
                  <a:pt x="339511" y="1288990"/>
                </a:cubicBezTo>
                <a:cubicBezTo>
                  <a:pt x="351832" y="1161771"/>
                  <a:pt x="390843" y="1067465"/>
                  <a:pt x="408159" y="949598"/>
                </a:cubicBezTo>
                <a:cubicBezTo>
                  <a:pt x="574092" y="911506"/>
                  <a:pt x="622206" y="969634"/>
                  <a:pt x="780503" y="915956"/>
                </a:cubicBezTo>
                <a:cubicBezTo>
                  <a:pt x="938800" y="862278"/>
                  <a:pt x="1021538" y="924078"/>
                  <a:pt x="1152846" y="882313"/>
                </a:cubicBezTo>
                <a:cubicBezTo>
                  <a:pt x="1155304" y="1038113"/>
                  <a:pt x="1113808" y="1065482"/>
                  <a:pt x="1085690" y="1221704"/>
                </a:cubicBezTo>
                <a:cubicBezTo>
                  <a:pt x="1151402" y="1082242"/>
                  <a:pt x="1269924" y="987095"/>
                  <a:pt x="1293091" y="909775"/>
                </a:cubicBezTo>
                <a:cubicBezTo>
                  <a:pt x="1316258" y="832455"/>
                  <a:pt x="1457800" y="727994"/>
                  <a:pt x="1492358" y="610078"/>
                </a:cubicBezTo>
                <a:cubicBezTo>
                  <a:pt x="1411938" y="494477"/>
                  <a:pt x="1379861" y="387486"/>
                  <a:pt x="1319207" y="298938"/>
                </a:cubicBezTo>
                <a:cubicBezTo>
                  <a:pt x="1258553" y="210390"/>
                  <a:pt x="1219840" y="118141"/>
                  <a:pt x="1152846" y="0"/>
                </a:cubicBezTo>
                <a:cubicBezTo>
                  <a:pt x="1162079" y="161749"/>
                  <a:pt x="1100215" y="263070"/>
                  <a:pt x="1085690" y="339391"/>
                </a:cubicBezTo>
                <a:cubicBezTo>
                  <a:pt x="988011" y="378074"/>
                  <a:pt x="903086" y="357949"/>
                  <a:pt x="767250" y="403366"/>
                </a:cubicBezTo>
                <a:cubicBezTo>
                  <a:pt x="631414" y="448783"/>
                  <a:pt x="515303" y="438136"/>
                  <a:pt x="408159" y="475508"/>
                </a:cubicBezTo>
                <a:cubicBezTo>
                  <a:pt x="448639" y="389434"/>
                  <a:pt x="454828" y="296998"/>
                  <a:pt x="475465" y="203402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3595183487">
                  <a:custGeom>
                    <a:avLst/>
                    <a:gdLst>
                      <a:gd name="T0" fmla="*/ 318 w 998"/>
                      <a:gd name="T1" fmla="*/ 136 h 862"/>
                      <a:gd name="T2" fmla="*/ 0 w 998"/>
                      <a:gd name="T3" fmla="*/ 454 h 862"/>
                      <a:gd name="T4" fmla="*/ 227 w 998"/>
                      <a:gd name="T5" fmla="*/ 862 h 862"/>
                      <a:gd name="T6" fmla="*/ 273 w 998"/>
                      <a:gd name="T7" fmla="*/ 635 h 862"/>
                      <a:gd name="T8" fmla="*/ 771 w 998"/>
                      <a:gd name="T9" fmla="*/ 590 h 862"/>
                      <a:gd name="T10" fmla="*/ 726 w 998"/>
                      <a:gd name="T11" fmla="*/ 817 h 862"/>
                      <a:gd name="T12" fmla="*/ 998 w 998"/>
                      <a:gd name="T13" fmla="*/ 408 h 862"/>
                      <a:gd name="T14" fmla="*/ 771 w 998"/>
                      <a:gd name="T15" fmla="*/ 0 h 862"/>
                      <a:gd name="T16" fmla="*/ 726 w 998"/>
                      <a:gd name="T17" fmla="*/ 227 h 862"/>
                      <a:gd name="T18" fmla="*/ 273 w 998"/>
                      <a:gd name="T19" fmla="*/ 318 h 862"/>
                      <a:gd name="T20" fmla="*/ 318 w 998"/>
                      <a:gd name="T21" fmla="*/ 136 h 862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</a:cxnLst>
                    <a:rect l="0" t="0" r="r" b="b"/>
                    <a:pathLst>
                      <a:path w="998" h="862">
                        <a:moveTo>
                          <a:pt x="318" y="136"/>
                        </a:moveTo>
                        <a:lnTo>
                          <a:pt x="0" y="454"/>
                        </a:lnTo>
                        <a:lnTo>
                          <a:pt x="227" y="862"/>
                        </a:lnTo>
                        <a:lnTo>
                          <a:pt x="273" y="635"/>
                        </a:lnTo>
                        <a:lnTo>
                          <a:pt x="771" y="590"/>
                        </a:lnTo>
                        <a:lnTo>
                          <a:pt x="726" y="817"/>
                        </a:lnTo>
                        <a:lnTo>
                          <a:pt x="998" y="408"/>
                        </a:lnTo>
                        <a:lnTo>
                          <a:pt x="771" y="0"/>
                        </a:lnTo>
                        <a:lnTo>
                          <a:pt x="726" y="227"/>
                        </a:lnTo>
                        <a:lnTo>
                          <a:pt x="273" y="318"/>
                        </a:lnTo>
                        <a:lnTo>
                          <a:pt x="318" y="136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/>
          </a:p>
        </p:txBody>
      </p:sp>
      <p:sp>
        <p:nvSpPr>
          <p:cNvPr id="26" name="Freeform 25">
            <a:extLst>
              <a:ext uri="{FF2B5EF4-FFF2-40B4-BE49-F238E27FC236}">
                <a16:creationId xmlns:a16="http://schemas.microsoft.com/office/drawing/2014/main" id="{DF0816E3-D796-4869-B202-311B963DFA27}"/>
              </a:ext>
            </a:extLst>
          </p:cNvPr>
          <p:cNvSpPr>
            <a:spLocks/>
          </p:cNvSpPr>
          <p:nvPr/>
        </p:nvSpPr>
        <p:spPr bwMode="auto">
          <a:xfrm>
            <a:off x="2404523" y="4770385"/>
            <a:ext cx="1425068" cy="1492356"/>
          </a:xfrm>
          <a:custGeom>
            <a:avLst/>
            <a:gdLst>
              <a:gd name="connsiteX0" fmla="*/ 339451 w 1425068"/>
              <a:gd name="connsiteY0" fmla="*/ 1085688 h 1492356"/>
              <a:gd name="connsiteX1" fmla="*/ 272187 w 1425068"/>
              <a:gd name="connsiteY1" fmla="*/ 339510 h 1492356"/>
              <a:gd name="connsiteX2" fmla="*/ 0 w 1425068"/>
              <a:gd name="connsiteY2" fmla="*/ 272205 h 1492356"/>
              <a:gd name="connsiteX3" fmla="*/ 365621 w 1425068"/>
              <a:gd name="connsiteY3" fmla="*/ 138825 h 1492356"/>
              <a:gd name="connsiteX4" fmla="*/ 746165 w 1425068"/>
              <a:gd name="connsiteY4" fmla="*/ 0 h 1492356"/>
              <a:gd name="connsiteX5" fmla="*/ 1065249 w 1425068"/>
              <a:gd name="connsiteY5" fmla="*/ 159570 h 1492356"/>
              <a:gd name="connsiteX6" fmla="*/ 1425068 w 1425068"/>
              <a:gd name="connsiteY6" fmla="*/ 339510 h 1492356"/>
              <a:gd name="connsiteX7" fmla="*/ 1152880 w 1425068"/>
              <a:gd name="connsiteY7" fmla="*/ 408159 h 1492356"/>
              <a:gd name="connsiteX8" fmla="*/ 1152880 w 1425068"/>
              <a:gd name="connsiteY8" fmla="*/ 781248 h 1492356"/>
              <a:gd name="connsiteX9" fmla="*/ 1152880 w 1425068"/>
              <a:gd name="connsiteY9" fmla="*/ 1154337 h 1492356"/>
              <a:gd name="connsiteX10" fmla="*/ 1356237 w 1425068"/>
              <a:gd name="connsiteY10" fmla="*/ 1154337 h 1492356"/>
              <a:gd name="connsiteX11" fmla="*/ 998077 w 1425068"/>
              <a:gd name="connsiteY11" fmla="*/ 1316586 h 1492356"/>
              <a:gd name="connsiteX12" fmla="*/ 610071 w 1425068"/>
              <a:gd name="connsiteY12" fmla="*/ 1492356 h 1492356"/>
              <a:gd name="connsiteX13" fmla="*/ 338667 w 1425068"/>
              <a:gd name="connsiteY13" fmla="*/ 1323347 h 1492356"/>
              <a:gd name="connsiteX14" fmla="*/ 67263 w 1425068"/>
              <a:gd name="connsiteY14" fmla="*/ 1154337 h 1492356"/>
              <a:gd name="connsiteX15" fmla="*/ 339451 w 1425068"/>
              <a:gd name="connsiteY15" fmla="*/ 1085688 h 14923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1425068" h="1492356" fill="none" extrusionOk="0">
                <a:moveTo>
                  <a:pt x="339451" y="1085688"/>
                </a:moveTo>
                <a:cubicBezTo>
                  <a:pt x="373840" y="833722"/>
                  <a:pt x="288017" y="593619"/>
                  <a:pt x="272187" y="339510"/>
                </a:cubicBezTo>
                <a:cubicBezTo>
                  <a:pt x="136922" y="307801"/>
                  <a:pt x="93564" y="281728"/>
                  <a:pt x="0" y="272205"/>
                </a:cubicBezTo>
                <a:cubicBezTo>
                  <a:pt x="132316" y="181244"/>
                  <a:pt x="248746" y="226027"/>
                  <a:pt x="365621" y="138825"/>
                </a:cubicBezTo>
                <a:cubicBezTo>
                  <a:pt x="482495" y="51623"/>
                  <a:pt x="656610" y="64196"/>
                  <a:pt x="746165" y="0"/>
                </a:cubicBezTo>
                <a:cubicBezTo>
                  <a:pt x="907083" y="42197"/>
                  <a:pt x="932077" y="139880"/>
                  <a:pt x="1065249" y="159570"/>
                </a:cubicBezTo>
                <a:cubicBezTo>
                  <a:pt x="1198421" y="179260"/>
                  <a:pt x="1242476" y="263486"/>
                  <a:pt x="1425068" y="339510"/>
                </a:cubicBezTo>
                <a:cubicBezTo>
                  <a:pt x="1327552" y="394276"/>
                  <a:pt x="1271671" y="365682"/>
                  <a:pt x="1152880" y="408159"/>
                </a:cubicBezTo>
                <a:cubicBezTo>
                  <a:pt x="1159196" y="495061"/>
                  <a:pt x="1122612" y="699923"/>
                  <a:pt x="1152880" y="781248"/>
                </a:cubicBezTo>
                <a:cubicBezTo>
                  <a:pt x="1183148" y="862573"/>
                  <a:pt x="1134601" y="1036743"/>
                  <a:pt x="1152880" y="1154337"/>
                </a:cubicBezTo>
                <a:cubicBezTo>
                  <a:pt x="1220224" y="1146674"/>
                  <a:pt x="1298380" y="1154519"/>
                  <a:pt x="1356237" y="1154337"/>
                </a:cubicBezTo>
                <a:cubicBezTo>
                  <a:pt x="1266020" y="1216590"/>
                  <a:pt x="1088059" y="1261496"/>
                  <a:pt x="998077" y="1316586"/>
                </a:cubicBezTo>
                <a:cubicBezTo>
                  <a:pt x="908095" y="1371676"/>
                  <a:pt x="684627" y="1427910"/>
                  <a:pt x="610071" y="1492356"/>
                </a:cubicBezTo>
                <a:cubicBezTo>
                  <a:pt x="507902" y="1447748"/>
                  <a:pt x="466379" y="1398874"/>
                  <a:pt x="338667" y="1323347"/>
                </a:cubicBezTo>
                <a:cubicBezTo>
                  <a:pt x="210955" y="1247819"/>
                  <a:pt x="197998" y="1225823"/>
                  <a:pt x="67263" y="1154337"/>
                </a:cubicBezTo>
                <a:cubicBezTo>
                  <a:pt x="194910" y="1103566"/>
                  <a:pt x="277541" y="1111367"/>
                  <a:pt x="339451" y="1085688"/>
                </a:cubicBezTo>
                <a:close/>
              </a:path>
              <a:path w="1425068" h="1492356" stroke="0" extrusionOk="0">
                <a:moveTo>
                  <a:pt x="339451" y="1085688"/>
                </a:moveTo>
                <a:cubicBezTo>
                  <a:pt x="304509" y="809233"/>
                  <a:pt x="273767" y="618693"/>
                  <a:pt x="272187" y="339510"/>
                </a:cubicBezTo>
                <a:cubicBezTo>
                  <a:pt x="152766" y="328078"/>
                  <a:pt x="102958" y="280423"/>
                  <a:pt x="0" y="272205"/>
                </a:cubicBezTo>
                <a:cubicBezTo>
                  <a:pt x="155985" y="169192"/>
                  <a:pt x="233499" y="223981"/>
                  <a:pt x="365621" y="138825"/>
                </a:cubicBezTo>
                <a:cubicBezTo>
                  <a:pt x="497742" y="53669"/>
                  <a:pt x="636079" y="45110"/>
                  <a:pt x="746165" y="0"/>
                </a:cubicBezTo>
                <a:cubicBezTo>
                  <a:pt x="832658" y="21331"/>
                  <a:pt x="938592" y="115888"/>
                  <a:pt x="1065249" y="159570"/>
                </a:cubicBezTo>
                <a:cubicBezTo>
                  <a:pt x="1191907" y="203252"/>
                  <a:pt x="1269661" y="303288"/>
                  <a:pt x="1425068" y="339510"/>
                </a:cubicBezTo>
                <a:cubicBezTo>
                  <a:pt x="1335859" y="388793"/>
                  <a:pt x="1211697" y="376029"/>
                  <a:pt x="1152880" y="408159"/>
                </a:cubicBezTo>
                <a:cubicBezTo>
                  <a:pt x="1186616" y="565033"/>
                  <a:pt x="1150916" y="670656"/>
                  <a:pt x="1152880" y="758863"/>
                </a:cubicBezTo>
                <a:cubicBezTo>
                  <a:pt x="1154844" y="847070"/>
                  <a:pt x="1136144" y="1048357"/>
                  <a:pt x="1152880" y="1154337"/>
                </a:cubicBezTo>
                <a:cubicBezTo>
                  <a:pt x="1219925" y="1146013"/>
                  <a:pt x="1261263" y="1162176"/>
                  <a:pt x="1356237" y="1154337"/>
                </a:cubicBezTo>
                <a:cubicBezTo>
                  <a:pt x="1190656" y="1235473"/>
                  <a:pt x="1137358" y="1204997"/>
                  <a:pt x="968231" y="1330107"/>
                </a:cubicBezTo>
                <a:cubicBezTo>
                  <a:pt x="799104" y="1455217"/>
                  <a:pt x="702019" y="1444884"/>
                  <a:pt x="610071" y="1492356"/>
                </a:cubicBezTo>
                <a:cubicBezTo>
                  <a:pt x="468023" y="1434982"/>
                  <a:pt x="449522" y="1368026"/>
                  <a:pt x="349523" y="1330107"/>
                </a:cubicBezTo>
                <a:cubicBezTo>
                  <a:pt x="249524" y="1292188"/>
                  <a:pt x="186896" y="1198928"/>
                  <a:pt x="67263" y="1154337"/>
                </a:cubicBezTo>
                <a:cubicBezTo>
                  <a:pt x="169938" y="1097929"/>
                  <a:pt x="279298" y="1107413"/>
                  <a:pt x="339451" y="1085688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938123460">
                  <a:custGeom>
                    <a:avLst/>
                    <a:gdLst>
                      <a:gd name="T0" fmla="*/ 227 w 953"/>
                      <a:gd name="T1" fmla="*/ 726 h 998"/>
                      <a:gd name="T2" fmla="*/ 182 w 953"/>
                      <a:gd name="T3" fmla="*/ 227 h 998"/>
                      <a:gd name="T4" fmla="*/ 0 w 953"/>
                      <a:gd name="T5" fmla="*/ 182 h 998"/>
                      <a:gd name="T6" fmla="*/ 499 w 953"/>
                      <a:gd name="T7" fmla="*/ 0 h 998"/>
                      <a:gd name="T8" fmla="*/ 953 w 953"/>
                      <a:gd name="T9" fmla="*/ 227 h 998"/>
                      <a:gd name="T10" fmla="*/ 771 w 953"/>
                      <a:gd name="T11" fmla="*/ 273 h 998"/>
                      <a:gd name="T12" fmla="*/ 771 w 953"/>
                      <a:gd name="T13" fmla="*/ 772 h 998"/>
                      <a:gd name="T14" fmla="*/ 907 w 953"/>
                      <a:gd name="T15" fmla="*/ 772 h 998"/>
                      <a:gd name="T16" fmla="*/ 408 w 953"/>
                      <a:gd name="T17" fmla="*/ 998 h 998"/>
                      <a:gd name="T18" fmla="*/ 45 w 953"/>
                      <a:gd name="T19" fmla="*/ 772 h 998"/>
                      <a:gd name="T20" fmla="*/ 227 w 953"/>
                      <a:gd name="T21" fmla="*/ 726 h 998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</a:cxnLst>
                    <a:rect l="0" t="0" r="r" b="b"/>
                    <a:pathLst>
                      <a:path w="953" h="998">
                        <a:moveTo>
                          <a:pt x="227" y="726"/>
                        </a:moveTo>
                        <a:lnTo>
                          <a:pt x="182" y="227"/>
                        </a:lnTo>
                        <a:lnTo>
                          <a:pt x="0" y="182"/>
                        </a:lnTo>
                        <a:lnTo>
                          <a:pt x="499" y="0"/>
                        </a:lnTo>
                        <a:lnTo>
                          <a:pt x="953" y="227"/>
                        </a:lnTo>
                        <a:lnTo>
                          <a:pt x="771" y="273"/>
                        </a:lnTo>
                        <a:lnTo>
                          <a:pt x="771" y="772"/>
                        </a:lnTo>
                        <a:lnTo>
                          <a:pt x="907" y="772"/>
                        </a:lnTo>
                        <a:lnTo>
                          <a:pt x="408" y="998"/>
                        </a:lnTo>
                        <a:lnTo>
                          <a:pt x="45" y="772"/>
                        </a:lnTo>
                        <a:lnTo>
                          <a:pt x="227" y="726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/>
          </a:p>
        </p:txBody>
      </p:sp>
      <p:sp>
        <p:nvSpPr>
          <p:cNvPr id="27" name="Freeform 26">
            <a:extLst>
              <a:ext uri="{FF2B5EF4-FFF2-40B4-BE49-F238E27FC236}">
                <a16:creationId xmlns:a16="http://schemas.microsoft.com/office/drawing/2014/main" id="{1BC48D7C-4D28-4BC2-BE1A-280E814A8377}"/>
              </a:ext>
            </a:extLst>
          </p:cNvPr>
          <p:cNvSpPr>
            <a:spLocks/>
          </p:cNvSpPr>
          <p:nvPr/>
        </p:nvSpPr>
        <p:spPr bwMode="auto">
          <a:xfrm>
            <a:off x="7949614" y="4839216"/>
            <a:ext cx="1423572" cy="1356282"/>
          </a:xfrm>
          <a:custGeom>
            <a:avLst/>
            <a:gdLst>
              <a:gd name="connsiteX0" fmla="*/ 677335 w 1423572"/>
              <a:gd name="connsiteY0" fmla="*/ 136035 h 1356282"/>
              <a:gd name="connsiteX1" fmla="*/ 1050454 w 1423572"/>
              <a:gd name="connsiteY1" fmla="*/ 68018 h 1356282"/>
              <a:gd name="connsiteX2" fmla="*/ 1423572 w 1423572"/>
              <a:gd name="connsiteY2" fmla="*/ 0 h 1356282"/>
              <a:gd name="connsiteX3" fmla="*/ 1356308 w 1423572"/>
              <a:gd name="connsiteY3" fmla="*/ 373113 h 1356282"/>
              <a:gd name="connsiteX4" fmla="*/ 1289044 w 1423572"/>
              <a:gd name="connsiteY4" fmla="*/ 746226 h 1356282"/>
              <a:gd name="connsiteX5" fmla="*/ 1220143 w 1423572"/>
              <a:gd name="connsiteY5" fmla="*/ 475512 h 1356282"/>
              <a:gd name="connsiteX6" fmla="*/ 746236 w 1423572"/>
              <a:gd name="connsiteY6" fmla="*/ 678954 h 1356282"/>
              <a:gd name="connsiteX7" fmla="*/ 1152950 w 1423572"/>
              <a:gd name="connsiteY7" fmla="*/ 746226 h 1356282"/>
              <a:gd name="connsiteX8" fmla="*/ 813429 w 1423572"/>
              <a:gd name="connsiteY8" fmla="*/ 949533 h 1356282"/>
              <a:gd name="connsiteX9" fmla="*/ 1152950 w 1423572"/>
              <a:gd name="connsiteY9" fmla="*/ 1152975 h 1356282"/>
              <a:gd name="connsiteX10" fmla="*/ 610142 w 1423572"/>
              <a:gd name="connsiteY10" fmla="*/ 1356282 h 1356282"/>
              <a:gd name="connsiteX11" fmla="*/ 305071 w 1423572"/>
              <a:gd name="connsiteY11" fmla="*/ 1152908 h 1356282"/>
              <a:gd name="connsiteX12" fmla="*/ 0 w 1423572"/>
              <a:gd name="connsiteY12" fmla="*/ 949533 h 1356282"/>
              <a:gd name="connsiteX13" fmla="*/ 542808 w 1423572"/>
              <a:gd name="connsiteY13" fmla="*/ 1018296 h 1356282"/>
              <a:gd name="connsiteX14" fmla="*/ 270621 w 1423572"/>
              <a:gd name="connsiteY14" fmla="*/ 746226 h 1356282"/>
              <a:gd name="connsiteX15" fmla="*/ 610142 w 1423572"/>
              <a:gd name="connsiteY15" fmla="*/ 814989 h 1356282"/>
              <a:gd name="connsiteX16" fmla="*/ 406714 w 1423572"/>
              <a:gd name="connsiteY16" fmla="*/ 475512 h 1356282"/>
              <a:gd name="connsiteX17" fmla="*/ 949522 w 1423572"/>
              <a:gd name="connsiteY17" fmla="*/ 272205 h 1356282"/>
              <a:gd name="connsiteX18" fmla="*/ 677335 w 1423572"/>
              <a:gd name="connsiteY18" fmla="*/ 136035 h 13562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1423572" h="1356282" fill="none" extrusionOk="0">
                <a:moveTo>
                  <a:pt x="677335" y="136035"/>
                </a:moveTo>
                <a:cubicBezTo>
                  <a:pt x="753010" y="93620"/>
                  <a:pt x="926377" y="123882"/>
                  <a:pt x="1050454" y="68018"/>
                </a:cubicBezTo>
                <a:cubicBezTo>
                  <a:pt x="1174531" y="12154"/>
                  <a:pt x="1310885" y="42807"/>
                  <a:pt x="1423572" y="0"/>
                </a:cubicBezTo>
                <a:cubicBezTo>
                  <a:pt x="1414902" y="165636"/>
                  <a:pt x="1367300" y="214052"/>
                  <a:pt x="1356308" y="373113"/>
                </a:cubicBezTo>
                <a:cubicBezTo>
                  <a:pt x="1345316" y="532174"/>
                  <a:pt x="1305027" y="594611"/>
                  <a:pt x="1289044" y="746226"/>
                </a:cubicBezTo>
                <a:cubicBezTo>
                  <a:pt x="1264834" y="678728"/>
                  <a:pt x="1248863" y="534088"/>
                  <a:pt x="1220143" y="475512"/>
                </a:cubicBezTo>
                <a:cubicBezTo>
                  <a:pt x="1044366" y="571629"/>
                  <a:pt x="922654" y="594647"/>
                  <a:pt x="746236" y="678954"/>
                </a:cubicBezTo>
                <a:cubicBezTo>
                  <a:pt x="849728" y="676775"/>
                  <a:pt x="1062501" y="732265"/>
                  <a:pt x="1152950" y="746226"/>
                </a:cubicBezTo>
                <a:cubicBezTo>
                  <a:pt x="1079764" y="815306"/>
                  <a:pt x="866826" y="877824"/>
                  <a:pt x="813429" y="949533"/>
                </a:cubicBezTo>
                <a:cubicBezTo>
                  <a:pt x="981770" y="1048117"/>
                  <a:pt x="1038330" y="1106362"/>
                  <a:pt x="1152950" y="1152975"/>
                </a:cubicBezTo>
                <a:cubicBezTo>
                  <a:pt x="964988" y="1294202"/>
                  <a:pt x="836998" y="1239660"/>
                  <a:pt x="610142" y="1356282"/>
                </a:cubicBezTo>
                <a:cubicBezTo>
                  <a:pt x="517617" y="1322462"/>
                  <a:pt x="438445" y="1219992"/>
                  <a:pt x="305071" y="1152908"/>
                </a:cubicBezTo>
                <a:cubicBezTo>
                  <a:pt x="171697" y="1085824"/>
                  <a:pt x="94715" y="996874"/>
                  <a:pt x="0" y="949533"/>
                </a:cubicBezTo>
                <a:cubicBezTo>
                  <a:pt x="142745" y="907032"/>
                  <a:pt x="330990" y="1020491"/>
                  <a:pt x="542808" y="1018296"/>
                </a:cubicBezTo>
                <a:cubicBezTo>
                  <a:pt x="415475" y="941023"/>
                  <a:pt x="363818" y="786165"/>
                  <a:pt x="270621" y="746226"/>
                </a:cubicBezTo>
                <a:cubicBezTo>
                  <a:pt x="406976" y="740557"/>
                  <a:pt x="485567" y="800676"/>
                  <a:pt x="610142" y="814989"/>
                </a:cubicBezTo>
                <a:cubicBezTo>
                  <a:pt x="566513" y="747680"/>
                  <a:pt x="489930" y="611096"/>
                  <a:pt x="406714" y="475512"/>
                </a:cubicBezTo>
                <a:cubicBezTo>
                  <a:pt x="564595" y="378703"/>
                  <a:pt x="825367" y="388316"/>
                  <a:pt x="949522" y="272205"/>
                </a:cubicBezTo>
                <a:cubicBezTo>
                  <a:pt x="811113" y="215231"/>
                  <a:pt x="760334" y="146285"/>
                  <a:pt x="677335" y="136035"/>
                </a:cubicBezTo>
                <a:close/>
              </a:path>
              <a:path w="1423572" h="1356282" stroke="0" extrusionOk="0">
                <a:moveTo>
                  <a:pt x="677335" y="136035"/>
                </a:moveTo>
                <a:cubicBezTo>
                  <a:pt x="772310" y="81385"/>
                  <a:pt x="900871" y="109459"/>
                  <a:pt x="1028066" y="72099"/>
                </a:cubicBezTo>
                <a:cubicBezTo>
                  <a:pt x="1155261" y="34738"/>
                  <a:pt x="1279357" y="28356"/>
                  <a:pt x="1423572" y="0"/>
                </a:cubicBezTo>
                <a:cubicBezTo>
                  <a:pt x="1426001" y="111138"/>
                  <a:pt x="1372849" y="262577"/>
                  <a:pt x="1360344" y="350726"/>
                </a:cubicBezTo>
                <a:cubicBezTo>
                  <a:pt x="1347839" y="438875"/>
                  <a:pt x="1280195" y="631426"/>
                  <a:pt x="1289044" y="746226"/>
                </a:cubicBezTo>
                <a:cubicBezTo>
                  <a:pt x="1245376" y="682300"/>
                  <a:pt x="1256691" y="558969"/>
                  <a:pt x="1220143" y="475512"/>
                </a:cubicBezTo>
                <a:cubicBezTo>
                  <a:pt x="1061857" y="549636"/>
                  <a:pt x="876957" y="574268"/>
                  <a:pt x="746236" y="678954"/>
                </a:cubicBezTo>
                <a:cubicBezTo>
                  <a:pt x="940731" y="696118"/>
                  <a:pt x="949689" y="730891"/>
                  <a:pt x="1152950" y="746226"/>
                </a:cubicBezTo>
                <a:cubicBezTo>
                  <a:pt x="1090367" y="810501"/>
                  <a:pt x="899715" y="893959"/>
                  <a:pt x="813429" y="949533"/>
                </a:cubicBezTo>
                <a:cubicBezTo>
                  <a:pt x="929285" y="1010910"/>
                  <a:pt x="976586" y="1069331"/>
                  <a:pt x="1152950" y="1152975"/>
                </a:cubicBezTo>
                <a:cubicBezTo>
                  <a:pt x="1060492" y="1250491"/>
                  <a:pt x="784253" y="1268084"/>
                  <a:pt x="610142" y="1356282"/>
                </a:cubicBezTo>
                <a:cubicBezTo>
                  <a:pt x="489581" y="1324937"/>
                  <a:pt x="398662" y="1178343"/>
                  <a:pt x="298970" y="1148840"/>
                </a:cubicBezTo>
                <a:cubicBezTo>
                  <a:pt x="199277" y="1119337"/>
                  <a:pt x="147486" y="1002535"/>
                  <a:pt x="0" y="949533"/>
                </a:cubicBezTo>
                <a:cubicBezTo>
                  <a:pt x="186973" y="923056"/>
                  <a:pt x="376908" y="1025384"/>
                  <a:pt x="542808" y="1018296"/>
                </a:cubicBezTo>
                <a:cubicBezTo>
                  <a:pt x="412967" y="923224"/>
                  <a:pt x="353562" y="791033"/>
                  <a:pt x="270621" y="746226"/>
                </a:cubicBezTo>
                <a:cubicBezTo>
                  <a:pt x="354344" y="742221"/>
                  <a:pt x="525494" y="824726"/>
                  <a:pt x="610142" y="814989"/>
                </a:cubicBezTo>
                <a:cubicBezTo>
                  <a:pt x="516313" y="746549"/>
                  <a:pt x="499566" y="603056"/>
                  <a:pt x="406714" y="475512"/>
                </a:cubicBezTo>
                <a:cubicBezTo>
                  <a:pt x="538293" y="412398"/>
                  <a:pt x="808725" y="349375"/>
                  <a:pt x="949522" y="272205"/>
                </a:cubicBezTo>
                <a:cubicBezTo>
                  <a:pt x="854382" y="245636"/>
                  <a:pt x="769007" y="144746"/>
                  <a:pt x="677335" y="136035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1950099168">
                  <a:custGeom>
                    <a:avLst/>
                    <a:gdLst>
                      <a:gd name="T0" fmla="*/ 453 w 952"/>
                      <a:gd name="T1" fmla="*/ 91 h 907"/>
                      <a:gd name="T2" fmla="*/ 952 w 952"/>
                      <a:gd name="T3" fmla="*/ 0 h 907"/>
                      <a:gd name="T4" fmla="*/ 862 w 952"/>
                      <a:gd name="T5" fmla="*/ 499 h 907"/>
                      <a:gd name="T6" fmla="*/ 816 w 952"/>
                      <a:gd name="T7" fmla="*/ 318 h 907"/>
                      <a:gd name="T8" fmla="*/ 499 w 952"/>
                      <a:gd name="T9" fmla="*/ 454 h 907"/>
                      <a:gd name="T10" fmla="*/ 771 w 952"/>
                      <a:gd name="T11" fmla="*/ 499 h 907"/>
                      <a:gd name="T12" fmla="*/ 544 w 952"/>
                      <a:gd name="T13" fmla="*/ 635 h 907"/>
                      <a:gd name="T14" fmla="*/ 771 w 952"/>
                      <a:gd name="T15" fmla="*/ 771 h 907"/>
                      <a:gd name="T16" fmla="*/ 408 w 952"/>
                      <a:gd name="T17" fmla="*/ 907 h 907"/>
                      <a:gd name="T18" fmla="*/ 0 w 952"/>
                      <a:gd name="T19" fmla="*/ 635 h 907"/>
                      <a:gd name="T20" fmla="*/ 363 w 952"/>
                      <a:gd name="T21" fmla="*/ 681 h 907"/>
                      <a:gd name="T22" fmla="*/ 181 w 952"/>
                      <a:gd name="T23" fmla="*/ 499 h 907"/>
                      <a:gd name="T24" fmla="*/ 408 w 952"/>
                      <a:gd name="T25" fmla="*/ 545 h 907"/>
                      <a:gd name="T26" fmla="*/ 272 w 952"/>
                      <a:gd name="T27" fmla="*/ 318 h 907"/>
                      <a:gd name="T28" fmla="*/ 635 w 952"/>
                      <a:gd name="T29" fmla="*/ 182 h 907"/>
                      <a:gd name="T30" fmla="*/ 453 w 952"/>
                      <a:gd name="T31" fmla="*/ 91 h 907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</a:cxnLst>
                    <a:rect l="0" t="0" r="r" b="b"/>
                    <a:pathLst>
                      <a:path w="952" h="907">
                        <a:moveTo>
                          <a:pt x="453" y="91"/>
                        </a:moveTo>
                        <a:lnTo>
                          <a:pt x="952" y="0"/>
                        </a:lnTo>
                        <a:lnTo>
                          <a:pt x="862" y="499"/>
                        </a:lnTo>
                        <a:lnTo>
                          <a:pt x="816" y="318"/>
                        </a:lnTo>
                        <a:lnTo>
                          <a:pt x="499" y="454"/>
                        </a:lnTo>
                        <a:lnTo>
                          <a:pt x="771" y="499"/>
                        </a:lnTo>
                        <a:lnTo>
                          <a:pt x="544" y="635"/>
                        </a:lnTo>
                        <a:lnTo>
                          <a:pt x="771" y="771"/>
                        </a:lnTo>
                        <a:lnTo>
                          <a:pt x="408" y="907"/>
                        </a:lnTo>
                        <a:lnTo>
                          <a:pt x="0" y="635"/>
                        </a:lnTo>
                        <a:lnTo>
                          <a:pt x="363" y="681"/>
                        </a:lnTo>
                        <a:lnTo>
                          <a:pt x="181" y="499"/>
                        </a:lnTo>
                        <a:lnTo>
                          <a:pt x="408" y="545"/>
                        </a:lnTo>
                        <a:lnTo>
                          <a:pt x="272" y="318"/>
                        </a:lnTo>
                        <a:lnTo>
                          <a:pt x="635" y="182"/>
                        </a:lnTo>
                        <a:lnTo>
                          <a:pt x="453" y="91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/>
          </a:p>
        </p:txBody>
      </p:sp>
      <p:sp>
        <p:nvSpPr>
          <p:cNvPr id="28" name="Freeform 27">
            <a:extLst>
              <a:ext uri="{FF2B5EF4-FFF2-40B4-BE49-F238E27FC236}">
                <a16:creationId xmlns:a16="http://schemas.microsoft.com/office/drawing/2014/main" id="{112DF45D-C0B5-4173-B45A-845A6E7EF2AF}"/>
              </a:ext>
            </a:extLst>
          </p:cNvPr>
          <p:cNvSpPr>
            <a:spLocks/>
          </p:cNvSpPr>
          <p:nvPr/>
        </p:nvSpPr>
        <p:spPr bwMode="auto">
          <a:xfrm>
            <a:off x="2465501" y="2894528"/>
            <a:ext cx="1085624" cy="1356282"/>
          </a:xfrm>
          <a:custGeom>
            <a:avLst/>
            <a:gdLst>
              <a:gd name="connsiteX0" fmla="*/ 0 w 1085624"/>
              <a:gd name="connsiteY0" fmla="*/ 678954 h 1356282"/>
              <a:gd name="connsiteX1" fmla="*/ 305820 w 1085624"/>
              <a:gd name="connsiteY1" fmla="*/ 339477 h 1356282"/>
              <a:gd name="connsiteX2" fmla="*/ 611640 w 1085624"/>
              <a:gd name="connsiteY2" fmla="*/ 0 h 1356282"/>
              <a:gd name="connsiteX3" fmla="*/ 853372 w 1085624"/>
              <a:gd name="connsiteY3" fmla="*/ 346267 h 1356282"/>
              <a:gd name="connsiteX4" fmla="*/ 1085624 w 1085624"/>
              <a:gd name="connsiteY4" fmla="*/ 678954 h 1356282"/>
              <a:gd name="connsiteX5" fmla="*/ 678840 w 1085624"/>
              <a:gd name="connsiteY5" fmla="*/ 475512 h 1356282"/>
              <a:gd name="connsiteX6" fmla="*/ 780563 w 1085624"/>
              <a:gd name="connsiteY6" fmla="*/ 915897 h 1356282"/>
              <a:gd name="connsiteX7" fmla="*/ 882286 w 1085624"/>
              <a:gd name="connsiteY7" fmla="*/ 1356282 h 1356282"/>
              <a:gd name="connsiteX8" fmla="*/ 475557 w 1085624"/>
              <a:gd name="connsiteY8" fmla="*/ 1356282 h 1356282"/>
              <a:gd name="connsiteX9" fmla="*/ 68828 w 1085624"/>
              <a:gd name="connsiteY9" fmla="*/ 1356282 h 1356282"/>
              <a:gd name="connsiteX10" fmla="*/ 170497 w 1085624"/>
              <a:gd name="connsiteY10" fmla="*/ 949533 h 1356282"/>
              <a:gd name="connsiteX11" fmla="*/ 272165 w 1085624"/>
              <a:gd name="connsiteY11" fmla="*/ 542784 h 1356282"/>
              <a:gd name="connsiteX12" fmla="*/ 0 w 1085624"/>
              <a:gd name="connsiteY12" fmla="*/ 678954 h 13562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085624" h="1356282" fill="none" extrusionOk="0">
                <a:moveTo>
                  <a:pt x="0" y="678954"/>
                </a:moveTo>
                <a:cubicBezTo>
                  <a:pt x="132330" y="495323"/>
                  <a:pt x="216058" y="517143"/>
                  <a:pt x="305820" y="339477"/>
                </a:cubicBezTo>
                <a:cubicBezTo>
                  <a:pt x="395582" y="161811"/>
                  <a:pt x="507031" y="197308"/>
                  <a:pt x="611640" y="0"/>
                </a:cubicBezTo>
                <a:cubicBezTo>
                  <a:pt x="713610" y="88380"/>
                  <a:pt x="748654" y="241870"/>
                  <a:pt x="853372" y="346267"/>
                </a:cubicBezTo>
                <a:cubicBezTo>
                  <a:pt x="958090" y="450664"/>
                  <a:pt x="1002097" y="625589"/>
                  <a:pt x="1085624" y="678954"/>
                </a:cubicBezTo>
                <a:cubicBezTo>
                  <a:pt x="940658" y="662728"/>
                  <a:pt x="881124" y="532631"/>
                  <a:pt x="678840" y="475512"/>
                </a:cubicBezTo>
                <a:cubicBezTo>
                  <a:pt x="770705" y="638596"/>
                  <a:pt x="706584" y="702198"/>
                  <a:pt x="780563" y="915897"/>
                </a:cubicBezTo>
                <a:cubicBezTo>
                  <a:pt x="854542" y="1129596"/>
                  <a:pt x="809567" y="1245487"/>
                  <a:pt x="882286" y="1356282"/>
                </a:cubicBezTo>
                <a:cubicBezTo>
                  <a:pt x="742039" y="1381260"/>
                  <a:pt x="676627" y="1332768"/>
                  <a:pt x="475557" y="1356282"/>
                </a:cubicBezTo>
                <a:cubicBezTo>
                  <a:pt x="274487" y="1379796"/>
                  <a:pt x="241262" y="1310811"/>
                  <a:pt x="68828" y="1356282"/>
                </a:cubicBezTo>
                <a:cubicBezTo>
                  <a:pt x="79877" y="1225949"/>
                  <a:pt x="141079" y="1135604"/>
                  <a:pt x="170497" y="949533"/>
                </a:cubicBezTo>
                <a:cubicBezTo>
                  <a:pt x="199915" y="763462"/>
                  <a:pt x="239273" y="715493"/>
                  <a:pt x="272165" y="542784"/>
                </a:cubicBezTo>
                <a:cubicBezTo>
                  <a:pt x="177005" y="624819"/>
                  <a:pt x="58484" y="629929"/>
                  <a:pt x="0" y="678954"/>
                </a:cubicBezTo>
                <a:close/>
              </a:path>
              <a:path w="1085624" h="1356282" stroke="0" extrusionOk="0">
                <a:moveTo>
                  <a:pt x="0" y="678954"/>
                </a:moveTo>
                <a:cubicBezTo>
                  <a:pt x="126818" y="519767"/>
                  <a:pt x="254244" y="449180"/>
                  <a:pt x="305820" y="339477"/>
                </a:cubicBezTo>
                <a:cubicBezTo>
                  <a:pt x="357396" y="229774"/>
                  <a:pt x="464449" y="167686"/>
                  <a:pt x="611640" y="0"/>
                </a:cubicBezTo>
                <a:cubicBezTo>
                  <a:pt x="708453" y="81307"/>
                  <a:pt x="709742" y="207327"/>
                  <a:pt x="834412" y="319108"/>
                </a:cubicBezTo>
                <a:cubicBezTo>
                  <a:pt x="959083" y="430889"/>
                  <a:pt x="949038" y="527880"/>
                  <a:pt x="1085624" y="678954"/>
                </a:cubicBezTo>
                <a:cubicBezTo>
                  <a:pt x="933091" y="614652"/>
                  <a:pt x="769425" y="510248"/>
                  <a:pt x="678840" y="475512"/>
                </a:cubicBezTo>
                <a:cubicBezTo>
                  <a:pt x="749487" y="683180"/>
                  <a:pt x="703207" y="809132"/>
                  <a:pt x="778529" y="907089"/>
                </a:cubicBezTo>
                <a:cubicBezTo>
                  <a:pt x="853851" y="1005046"/>
                  <a:pt x="841919" y="1200246"/>
                  <a:pt x="882286" y="1356282"/>
                </a:cubicBezTo>
                <a:cubicBezTo>
                  <a:pt x="765925" y="1358523"/>
                  <a:pt x="642926" y="1338396"/>
                  <a:pt x="499961" y="1356282"/>
                </a:cubicBezTo>
                <a:cubicBezTo>
                  <a:pt x="356997" y="1374168"/>
                  <a:pt x="244679" y="1317114"/>
                  <a:pt x="68828" y="1356282"/>
                </a:cubicBezTo>
                <a:cubicBezTo>
                  <a:pt x="77541" y="1258683"/>
                  <a:pt x="144141" y="1140335"/>
                  <a:pt x="172530" y="941398"/>
                </a:cubicBezTo>
                <a:cubicBezTo>
                  <a:pt x="200919" y="742461"/>
                  <a:pt x="237326" y="728815"/>
                  <a:pt x="272165" y="542784"/>
                </a:cubicBezTo>
                <a:cubicBezTo>
                  <a:pt x="178498" y="619669"/>
                  <a:pt x="91561" y="598504"/>
                  <a:pt x="0" y="678954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1533444169">
                  <a:custGeom>
                    <a:avLst/>
                    <a:gdLst>
                      <a:gd name="T0" fmla="*/ 0 w 726"/>
                      <a:gd name="T1" fmla="*/ 454 h 907"/>
                      <a:gd name="T2" fmla="*/ 409 w 726"/>
                      <a:gd name="T3" fmla="*/ 0 h 907"/>
                      <a:gd name="T4" fmla="*/ 726 w 726"/>
                      <a:gd name="T5" fmla="*/ 454 h 907"/>
                      <a:gd name="T6" fmla="*/ 454 w 726"/>
                      <a:gd name="T7" fmla="*/ 318 h 907"/>
                      <a:gd name="T8" fmla="*/ 590 w 726"/>
                      <a:gd name="T9" fmla="*/ 907 h 907"/>
                      <a:gd name="T10" fmla="*/ 46 w 726"/>
                      <a:gd name="T11" fmla="*/ 907 h 907"/>
                      <a:gd name="T12" fmla="*/ 182 w 726"/>
                      <a:gd name="T13" fmla="*/ 363 h 907"/>
                      <a:gd name="T14" fmla="*/ 0 w 726"/>
                      <a:gd name="T15" fmla="*/ 454 h 907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726" h="907">
                        <a:moveTo>
                          <a:pt x="0" y="454"/>
                        </a:moveTo>
                        <a:lnTo>
                          <a:pt x="409" y="0"/>
                        </a:lnTo>
                        <a:lnTo>
                          <a:pt x="726" y="454"/>
                        </a:lnTo>
                        <a:lnTo>
                          <a:pt x="454" y="318"/>
                        </a:lnTo>
                        <a:lnTo>
                          <a:pt x="590" y="907"/>
                        </a:lnTo>
                        <a:lnTo>
                          <a:pt x="46" y="907"/>
                        </a:lnTo>
                        <a:lnTo>
                          <a:pt x="182" y="363"/>
                        </a:lnTo>
                        <a:lnTo>
                          <a:pt x="0" y="454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/>
          </a:p>
        </p:txBody>
      </p:sp>
      <p:sp>
        <p:nvSpPr>
          <p:cNvPr id="29" name="Freeform 28">
            <a:extLst>
              <a:ext uri="{FF2B5EF4-FFF2-40B4-BE49-F238E27FC236}">
                <a16:creationId xmlns:a16="http://schemas.microsoft.com/office/drawing/2014/main" id="{86EF88AD-CB1D-47E4-9EEA-36D20F5BECB6}"/>
              </a:ext>
            </a:extLst>
          </p:cNvPr>
          <p:cNvSpPr>
            <a:spLocks/>
          </p:cNvSpPr>
          <p:nvPr/>
        </p:nvSpPr>
        <p:spPr bwMode="auto">
          <a:xfrm>
            <a:off x="532814" y="3034797"/>
            <a:ext cx="1423572" cy="1220206"/>
          </a:xfrm>
          <a:custGeom>
            <a:avLst/>
            <a:gdLst>
              <a:gd name="connsiteX0" fmla="*/ 0 w 1423572"/>
              <a:gd name="connsiteY0" fmla="*/ 882208 h 1220206"/>
              <a:gd name="connsiteX1" fmla="*/ 67334 w 1423572"/>
              <a:gd name="connsiteY1" fmla="*/ 136052 h 1220206"/>
              <a:gd name="connsiteX2" fmla="*/ 508428 w 1423572"/>
              <a:gd name="connsiteY2" fmla="*/ 203347 h 1220206"/>
              <a:gd name="connsiteX3" fmla="*/ 949522 w 1423572"/>
              <a:gd name="connsiteY3" fmla="*/ 270641 h 1220206"/>
              <a:gd name="connsiteX4" fmla="*/ 746236 w 1423572"/>
              <a:gd name="connsiteY4" fmla="*/ 0 h 1220206"/>
              <a:gd name="connsiteX5" fmla="*/ 1071357 w 1423572"/>
              <a:gd name="connsiteY5" fmla="*/ 195213 h 1220206"/>
              <a:gd name="connsiteX6" fmla="*/ 1423572 w 1423572"/>
              <a:gd name="connsiteY6" fmla="*/ 406694 h 1220206"/>
              <a:gd name="connsiteX7" fmla="*/ 1106298 w 1423572"/>
              <a:gd name="connsiteY7" fmla="*/ 829720 h 1220206"/>
              <a:gd name="connsiteX8" fmla="*/ 813429 w 1423572"/>
              <a:gd name="connsiteY8" fmla="*/ 1220206 h 1220206"/>
              <a:gd name="connsiteX9" fmla="*/ 880763 w 1423572"/>
              <a:gd name="connsiteY9" fmla="*/ 813511 h 1220206"/>
              <a:gd name="connsiteX10" fmla="*/ 440382 w 1423572"/>
              <a:gd name="connsiteY10" fmla="*/ 847860 h 1220206"/>
              <a:gd name="connsiteX11" fmla="*/ 0 w 1423572"/>
              <a:gd name="connsiteY11" fmla="*/ 882208 h 12202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423572" h="1220206" fill="none" extrusionOk="0">
                <a:moveTo>
                  <a:pt x="0" y="882208"/>
                </a:moveTo>
                <a:cubicBezTo>
                  <a:pt x="36150" y="586946"/>
                  <a:pt x="92219" y="422998"/>
                  <a:pt x="67334" y="136052"/>
                </a:cubicBezTo>
                <a:cubicBezTo>
                  <a:pt x="279112" y="153037"/>
                  <a:pt x="311252" y="220479"/>
                  <a:pt x="508428" y="203347"/>
                </a:cubicBezTo>
                <a:cubicBezTo>
                  <a:pt x="705604" y="186214"/>
                  <a:pt x="825958" y="266697"/>
                  <a:pt x="949522" y="270641"/>
                </a:cubicBezTo>
                <a:cubicBezTo>
                  <a:pt x="844945" y="162992"/>
                  <a:pt x="825874" y="76088"/>
                  <a:pt x="746236" y="0"/>
                </a:cubicBezTo>
                <a:cubicBezTo>
                  <a:pt x="837379" y="18609"/>
                  <a:pt x="955315" y="148016"/>
                  <a:pt x="1071357" y="195213"/>
                </a:cubicBezTo>
                <a:cubicBezTo>
                  <a:pt x="1187399" y="242410"/>
                  <a:pt x="1279716" y="372841"/>
                  <a:pt x="1423572" y="406694"/>
                </a:cubicBezTo>
                <a:cubicBezTo>
                  <a:pt x="1363266" y="560576"/>
                  <a:pt x="1197089" y="706130"/>
                  <a:pt x="1106298" y="829720"/>
                </a:cubicBezTo>
                <a:cubicBezTo>
                  <a:pt x="1015507" y="953310"/>
                  <a:pt x="929115" y="1046712"/>
                  <a:pt x="813429" y="1220206"/>
                </a:cubicBezTo>
                <a:cubicBezTo>
                  <a:pt x="872264" y="1074729"/>
                  <a:pt x="849049" y="943670"/>
                  <a:pt x="880763" y="813511"/>
                </a:cubicBezTo>
                <a:cubicBezTo>
                  <a:pt x="717817" y="856134"/>
                  <a:pt x="625669" y="809080"/>
                  <a:pt x="440382" y="847860"/>
                </a:cubicBezTo>
                <a:cubicBezTo>
                  <a:pt x="255095" y="886640"/>
                  <a:pt x="196581" y="820239"/>
                  <a:pt x="0" y="882208"/>
                </a:cubicBezTo>
                <a:close/>
              </a:path>
              <a:path w="1423572" h="1220206" stroke="0" extrusionOk="0">
                <a:moveTo>
                  <a:pt x="0" y="882208"/>
                </a:moveTo>
                <a:cubicBezTo>
                  <a:pt x="-5019" y="578006"/>
                  <a:pt x="64011" y="342366"/>
                  <a:pt x="67334" y="136052"/>
                </a:cubicBezTo>
                <a:cubicBezTo>
                  <a:pt x="257941" y="164132"/>
                  <a:pt x="399839" y="189311"/>
                  <a:pt x="517250" y="204692"/>
                </a:cubicBezTo>
                <a:cubicBezTo>
                  <a:pt x="634661" y="220073"/>
                  <a:pt x="772313" y="279637"/>
                  <a:pt x="949522" y="270641"/>
                </a:cubicBezTo>
                <a:cubicBezTo>
                  <a:pt x="891807" y="222382"/>
                  <a:pt x="828629" y="57469"/>
                  <a:pt x="746236" y="0"/>
                </a:cubicBezTo>
                <a:cubicBezTo>
                  <a:pt x="834090" y="8312"/>
                  <a:pt x="936317" y="138880"/>
                  <a:pt x="1084904" y="203347"/>
                </a:cubicBezTo>
                <a:cubicBezTo>
                  <a:pt x="1233491" y="267814"/>
                  <a:pt x="1328767" y="384078"/>
                  <a:pt x="1423572" y="406694"/>
                </a:cubicBezTo>
                <a:cubicBezTo>
                  <a:pt x="1323488" y="585447"/>
                  <a:pt x="1183983" y="699037"/>
                  <a:pt x="1124602" y="805315"/>
                </a:cubicBezTo>
                <a:cubicBezTo>
                  <a:pt x="1065221" y="911593"/>
                  <a:pt x="854937" y="1088224"/>
                  <a:pt x="813429" y="1220206"/>
                </a:cubicBezTo>
                <a:cubicBezTo>
                  <a:pt x="854356" y="1065829"/>
                  <a:pt x="873866" y="974458"/>
                  <a:pt x="880763" y="813511"/>
                </a:cubicBezTo>
                <a:cubicBezTo>
                  <a:pt x="720991" y="832918"/>
                  <a:pt x="562723" y="831339"/>
                  <a:pt x="449189" y="847173"/>
                </a:cubicBezTo>
                <a:cubicBezTo>
                  <a:pt x="335655" y="863007"/>
                  <a:pt x="173362" y="855949"/>
                  <a:pt x="0" y="882208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769044575">
                  <a:custGeom>
                    <a:avLst/>
                    <a:gdLst>
                      <a:gd name="T0" fmla="*/ 0 w 952"/>
                      <a:gd name="T1" fmla="*/ 590 h 816"/>
                      <a:gd name="T2" fmla="*/ 45 w 952"/>
                      <a:gd name="T3" fmla="*/ 91 h 816"/>
                      <a:gd name="T4" fmla="*/ 635 w 952"/>
                      <a:gd name="T5" fmla="*/ 181 h 816"/>
                      <a:gd name="T6" fmla="*/ 499 w 952"/>
                      <a:gd name="T7" fmla="*/ 0 h 816"/>
                      <a:gd name="T8" fmla="*/ 952 w 952"/>
                      <a:gd name="T9" fmla="*/ 272 h 816"/>
                      <a:gd name="T10" fmla="*/ 544 w 952"/>
                      <a:gd name="T11" fmla="*/ 816 h 816"/>
                      <a:gd name="T12" fmla="*/ 589 w 952"/>
                      <a:gd name="T13" fmla="*/ 544 h 816"/>
                      <a:gd name="T14" fmla="*/ 0 w 952"/>
                      <a:gd name="T15" fmla="*/ 590 h 816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952" h="816">
                        <a:moveTo>
                          <a:pt x="0" y="590"/>
                        </a:moveTo>
                        <a:lnTo>
                          <a:pt x="45" y="91"/>
                        </a:lnTo>
                        <a:lnTo>
                          <a:pt x="635" y="181"/>
                        </a:lnTo>
                        <a:lnTo>
                          <a:pt x="499" y="0"/>
                        </a:lnTo>
                        <a:lnTo>
                          <a:pt x="952" y="272"/>
                        </a:lnTo>
                        <a:lnTo>
                          <a:pt x="544" y="816"/>
                        </a:lnTo>
                        <a:lnTo>
                          <a:pt x="589" y="544"/>
                        </a:lnTo>
                        <a:lnTo>
                          <a:pt x="0" y="590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/>
          </a:p>
        </p:txBody>
      </p:sp>
      <p:sp>
        <p:nvSpPr>
          <p:cNvPr id="30" name="Freeform 29">
            <a:extLst>
              <a:ext uri="{FF2B5EF4-FFF2-40B4-BE49-F238E27FC236}">
                <a16:creationId xmlns:a16="http://schemas.microsoft.com/office/drawing/2014/main" id="{6351F649-B8AF-4C6A-B896-0A09DDC6F3BB}"/>
              </a:ext>
            </a:extLst>
          </p:cNvPr>
          <p:cNvSpPr>
            <a:spLocks/>
          </p:cNvSpPr>
          <p:nvPr/>
        </p:nvSpPr>
        <p:spPr bwMode="auto">
          <a:xfrm>
            <a:off x="6149389" y="3038991"/>
            <a:ext cx="1423572" cy="1356282"/>
          </a:xfrm>
          <a:custGeom>
            <a:avLst/>
            <a:gdLst>
              <a:gd name="connsiteX0" fmla="*/ 610142 w 1423572"/>
              <a:gd name="connsiteY0" fmla="*/ 0 h 1356282"/>
              <a:gd name="connsiteX1" fmla="*/ 298970 w 1423572"/>
              <a:gd name="connsiteY1" fmla="*/ 276820 h 1356282"/>
              <a:gd name="connsiteX2" fmla="*/ 0 w 1423572"/>
              <a:gd name="connsiteY2" fmla="*/ 542784 h 1356282"/>
              <a:gd name="connsiteX3" fmla="*/ 265976 w 1423572"/>
              <a:gd name="connsiteY3" fmla="*/ 941398 h 1356282"/>
              <a:gd name="connsiteX4" fmla="*/ 542808 w 1423572"/>
              <a:gd name="connsiteY4" fmla="*/ 1356282 h 1356282"/>
              <a:gd name="connsiteX5" fmla="*/ 474049 w 1423572"/>
              <a:gd name="connsiteY5" fmla="*/ 949533 h 1356282"/>
              <a:gd name="connsiteX6" fmla="*/ 889696 w 1423572"/>
              <a:gd name="connsiteY6" fmla="*/ 1018911 h 1356282"/>
              <a:gd name="connsiteX7" fmla="*/ 1289044 w 1423572"/>
              <a:gd name="connsiteY7" fmla="*/ 1085568 h 1356282"/>
              <a:gd name="connsiteX8" fmla="*/ 1357653 w 1423572"/>
              <a:gd name="connsiteY8" fmla="*/ 705062 h 1356282"/>
              <a:gd name="connsiteX9" fmla="*/ 1423572 w 1423572"/>
              <a:gd name="connsiteY9" fmla="*/ 339477 h 1356282"/>
              <a:gd name="connsiteX10" fmla="*/ 965575 w 1423572"/>
              <a:gd name="connsiteY10" fmla="*/ 303720 h 1356282"/>
              <a:gd name="connsiteX11" fmla="*/ 542808 w 1423572"/>
              <a:gd name="connsiteY11" fmla="*/ 270713 h 1356282"/>
              <a:gd name="connsiteX12" fmla="*/ 610142 w 1423572"/>
              <a:gd name="connsiteY12" fmla="*/ 0 h 13562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423572" h="1356282" fill="none" extrusionOk="0">
                <a:moveTo>
                  <a:pt x="610142" y="0"/>
                </a:moveTo>
                <a:cubicBezTo>
                  <a:pt x="534891" y="104573"/>
                  <a:pt x="416107" y="162151"/>
                  <a:pt x="298970" y="276820"/>
                </a:cubicBezTo>
                <a:cubicBezTo>
                  <a:pt x="181833" y="391488"/>
                  <a:pt x="44361" y="445212"/>
                  <a:pt x="0" y="542784"/>
                </a:cubicBezTo>
                <a:cubicBezTo>
                  <a:pt x="113938" y="701506"/>
                  <a:pt x="102828" y="796273"/>
                  <a:pt x="265976" y="941398"/>
                </a:cubicBezTo>
                <a:cubicBezTo>
                  <a:pt x="429124" y="1086523"/>
                  <a:pt x="446082" y="1259464"/>
                  <a:pt x="542808" y="1356282"/>
                </a:cubicBezTo>
                <a:cubicBezTo>
                  <a:pt x="473947" y="1184609"/>
                  <a:pt x="545000" y="1085861"/>
                  <a:pt x="474049" y="949533"/>
                </a:cubicBezTo>
                <a:cubicBezTo>
                  <a:pt x="653999" y="961849"/>
                  <a:pt x="770616" y="1018181"/>
                  <a:pt x="889696" y="1018911"/>
                </a:cubicBezTo>
                <a:cubicBezTo>
                  <a:pt x="1008776" y="1019640"/>
                  <a:pt x="1122699" y="1077264"/>
                  <a:pt x="1289044" y="1085568"/>
                </a:cubicBezTo>
                <a:cubicBezTo>
                  <a:pt x="1274552" y="983259"/>
                  <a:pt x="1359703" y="869510"/>
                  <a:pt x="1357653" y="705062"/>
                </a:cubicBezTo>
                <a:cubicBezTo>
                  <a:pt x="1355603" y="540614"/>
                  <a:pt x="1447966" y="419794"/>
                  <a:pt x="1423572" y="339477"/>
                </a:cubicBezTo>
                <a:cubicBezTo>
                  <a:pt x="1194099" y="343817"/>
                  <a:pt x="1143866" y="308020"/>
                  <a:pt x="965575" y="303720"/>
                </a:cubicBezTo>
                <a:cubicBezTo>
                  <a:pt x="787284" y="299420"/>
                  <a:pt x="641314" y="269030"/>
                  <a:pt x="542808" y="270713"/>
                </a:cubicBezTo>
                <a:cubicBezTo>
                  <a:pt x="575665" y="172787"/>
                  <a:pt x="590737" y="78847"/>
                  <a:pt x="610142" y="0"/>
                </a:cubicBezTo>
                <a:close/>
              </a:path>
              <a:path w="1423572" h="1356282" stroke="0" extrusionOk="0">
                <a:moveTo>
                  <a:pt x="610142" y="0"/>
                </a:moveTo>
                <a:cubicBezTo>
                  <a:pt x="500508" y="149462"/>
                  <a:pt x="432081" y="134299"/>
                  <a:pt x="311172" y="265964"/>
                </a:cubicBezTo>
                <a:cubicBezTo>
                  <a:pt x="190264" y="397629"/>
                  <a:pt x="39998" y="441619"/>
                  <a:pt x="0" y="542784"/>
                </a:cubicBezTo>
                <a:cubicBezTo>
                  <a:pt x="108855" y="608101"/>
                  <a:pt x="170584" y="892266"/>
                  <a:pt x="282260" y="965803"/>
                </a:cubicBezTo>
                <a:cubicBezTo>
                  <a:pt x="393936" y="1039340"/>
                  <a:pt x="413304" y="1232484"/>
                  <a:pt x="542808" y="1356282"/>
                </a:cubicBezTo>
                <a:cubicBezTo>
                  <a:pt x="519167" y="1273687"/>
                  <a:pt x="543517" y="1133604"/>
                  <a:pt x="474049" y="949533"/>
                </a:cubicBezTo>
                <a:cubicBezTo>
                  <a:pt x="564829" y="949819"/>
                  <a:pt x="725864" y="1005442"/>
                  <a:pt x="857097" y="1013469"/>
                </a:cubicBezTo>
                <a:cubicBezTo>
                  <a:pt x="988330" y="1021496"/>
                  <a:pt x="1086864" y="1057135"/>
                  <a:pt x="1289044" y="1085568"/>
                </a:cubicBezTo>
                <a:cubicBezTo>
                  <a:pt x="1305248" y="924482"/>
                  <a:pt x="1330344" y="895413"/>
                  <a:pt x="1352272" y="734905"/>
                </a:cubicBezTo>
                <a:cubicBezTo>
                  <a:pt x="1374200" y="574397"/>
                  <a:pt x="1397245" y="536393"/>
                  <a:pt x="1423572" y="339477"/>
                </a:cubicBezTo>
                <a:cubicBezTo>
                  <a:pt x="1311246" y="363202"/>
                  <a:pt x="1120516" y="303792"/>
                  <a:pt x="974382" y="304407"/>
                </a:cubicBezTo>
                <a:cubicBezTo>
                  <a:pt x="828248" y="305022"/>
                  <a:pt x="705577" y="233002"/>
                  <a:pt x="542808" y="270713"/>
                </a:cubicBezTo>
                <a:cubicBezTo>
                  <a:pt x="553874" y="180878"/>
                  <a:pt x="579346" y="112187"/>
                  <a:pt x="610142" y="0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2455892544">
                  <a:custGeom>
                    <a:avLst/>
                    <a:gdLst>
                      <a:gd name="T0" fmla="*/ 408 w 952"/>
                      <a:gd name="T1" fmla="*/ 0 h 907"/>
                      <a:gd name="T2" fmla="*/ 0 w 952"/>
                      <a:gd name="T3" fmla="*/ 363 h 907"/>
                      <a:gd name="T4" fmla="*/ 363 w 952"/>
                      <a:gd name="T5" fmla="*/ 907 h 907"/>
                      <a:gd name="T6" fmla="*/ 317 w 952"/>
                      <a:gd name="T7" fmla="*/ 635 h 907"/>
                      <a:gd name="T8" fmla="*/ 862 w 952"/>
                      <a:gd name="T9" fmla="*/ 726 h 907"/>
                      <a:gd name="T10" fmla="*/ 952 w 952"/>
                      <a:gd name="T11" fmla="*/ 227 h 907"/>
                      <a:gd name="T12" fmla="*/ 363 w 952"/>
                      <a:gd name="T13" fmla="*/ 181 h 907"/>
                      <a:gd name="T14" fmla="*/ 408 w 952"/>
                      <a:gd name="T15" fmla="*/ 0 h 907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952" h="907">
                        <a:moveTo>
                          <a:pt x="408" y="0"/>
                        </a:moveTo>
                        <a:lnTo>
                          <a:pt x="0" y="363"/>
                        </a:lnTo>
                        <a:lnTo>
                          <a:pt x="363" y="907"/>
                        </a:lnTo>
                        <a:lnTo>
                          <a:pt x="317" y="635"/>
                        </a:lnTo>
                        <a:lnTo>
                          <a:pt x="862" y="726"/>
                        </a:lnTo>
                        <a:lnTo>
                          <a:pt x="952" y="227"/>
                        </a:lnTo>
                        <a:lnTo>
                          <a:pt x="363" y="181"/>
                        </a:lnTo>
                        <a:lnTo>
                          <a:pt x="408" y="0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/>
          </a:p>
        </p:txBody>
      </p:sp>
      <p:sp>
        <p:nvSpPr>
          <p:cNvPr id="31" name="Freeform 30">
            <a:extLst>
              <a:ext uri="{FF2B5EF4-FFF2-40B4-BE49-F238E27FC236}">
                <a16:creationId xmlns:a16="http://schemas.microsoft.com/office/drawing/2014/main" id="{A03963C3-24AD-40CF-8175-95E67EBC4462}"/>
              </a:ext>
            </a:extLst>
          </p:cNvPr>
          <p:cNvSpPr>
            <a:spLocks/>
          </p:cNvSpPr>
          <p:nvPr/>
        </p:nvSpPr>
        <p:spPr bwMode="auto">
          <a:xfrm>
            <a:off x="4271992" y="4839217"/>
            <a:ext cx="1288992" cy="1356280"/>
          </a:xfrm>
          <a:custGeom>
            <a:avLst/>
            <a:gdLst>
              <a:gd name="connsiteX0" fmla="*/ 68832 w 1288992"/>
              <a:gd name="connsiteY0" fmla="*/ 677326 h 1356280"/>
              <a:gd name="connsiteX1" fmla="*/ 35793 w 1288992"/>
              <a:gd name="connsiteY1" fmla="*/ 1003223 h 1356280"/>
              <a:gd name="connsiteX2" fmla="*/ 0 w 1288992"/>
              <a:gd name="connsiteY2" fmla="*/ 1356279 h 1356280"/>
              <a:gd name="connsiteX3" fmla="*/ 414688 w 1288992"/>
              <a:gd name="connsiteY3" fmla="*/ 1260725 h 1356280"/>
              <a:gd name="connsiteX4" fmla="*/ 882315 w 1288992"/>
              <a:gd name="connsiteY4" fmla="*/ 1152973 h 1356280"/>
              <a:gd name="connsiteX5" fmla="*/ 408223 w 1288992"/>
              <a:gd name="connsiteY5" fmla="*/ 1085566 h 1356280"/>
              <a:gd name="connsiteX6" fmla="*/ 719364 w 1288992"/>
              <a:gd name="connsiteY6" fmla="*/ 773677 h 1356280"/>
              <a:gd name="connsiteX7" fmla="*/ 1018303 w 1288992"/>
              <a:gd name="connsiteY7" fmla="*/ 474019 h 1356280"/>
              <a:gd name="connsiteX8" fmla="*/ 1154421 w 1288992"/>
              <a:gd name="connsiteY8" fmla="*/ 677326 h 1356280"/>
              <a:gd name="connsiteX9" fmla="*/ 1219015 w 1288992"/>
              <a:gd name="connsiteY9" fmla="*/ 352210 h 1356280"/>
              <a:gd name="connsiteX10" fmla="*/ 1288992 w 1288992"/>
              <a:gd name="connsiteY10" fmla="*/ 0 h 1356280"/>
              <a:gd name="connsiteX11" fmla="*/ 936762 w 1288992"/>
              <a:gd name="connsiteY11" fmla="*/ 34981 h 1356280"/>
              <a:gd name="connsiteX12" fmla="*/ 611626 w 1288992"/>
              <a:gd name="connsiteY12" fmla="*/ 67271 h 1356280"/>
              <a:gd name="connsiteX13" fmla="*/ 949600 w 1288992"/>
              <a:gd name="connsiteY13" fmla="*/ 203306 h 1356280"/>
              <a:gd name="connsiteX14" fmla="*/ 583963 w 1288992"/>
              <a:gd name="connsiteY14" fmla="*/ 535993 h 1356280"/>
              <a:gd name="connsiteX15" fmla="*/ 203402 w 1288992"/>
              <a:gd name="connsiteY15" fmla="*/ 882260 h 1356280"/>
              <a:gd name="connsiteX16" fmla="*/ 68832 w 1288992"/>
              <a:gd name="connsiteY16" fmla="*/ 677326 h 13562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288992" h="1356280" fill="none" extrusionOk="0">
                <a:moveTo>
                  <a:pt x="68832" y="677326"/>
                </a:moveTo>
                <a:cubicBezTo>
                  <a:pt x="78233" y="797242"/>
                  <a:pt x="32828" y="892506"/>
                  <a:pt x="35793" y="1003223"/>
                </a:cubicBezTo>
                <a:cubicBezTo>
                  <a:pt x="38758" y="1113940"/>
                  <a:pt x="-30320" y="1242923"/>
                  <a:pt x="0" y="1356279"/>
                </a:cubicBezTo>
                <a:cubicBezTo>
                  <a:pt x="128260" y="1286754"/>
                  <a:pt x="316386" y="1327561"/>
                  <a:pt x="414688" y="1260725"/>
                </a:cubicBezTo>
                <a:cubicBezTo>
                  <a:pt x="512991" y="1193889"/>
                  <a:pt x="736775" y="1207699"/>
                  <a:pt x="882315" y="1152973"/>
                </a:cubicBezTo>
                <a:cubicBezTo>
                  <a:pt x="708173" y="1141602"/>
                  <a:pt x="632202" y="1064689"/>
                  <a:pt x="408223" y="1085566"/>
                </a:cubicBezTo>
                <a:cubicBezTo>
                  <a:pt x="487135" y="967017"/>
                  <a:pt x="612674" y="902787"/>
                  <a:pt x="719364" y="773677"/>
                </a:cubicBezTo>
                <a:cubicBezTo>
                  <a:pt x="826054" y="644567"/>
                  <a:pt x="902988" y="645090"/>
                  <a:pt x="1018303" y="474019"/>
                </a:cubicBezTo>
                <a:cubicBezTo>
                  <a:pt x="1074802" y="556763"/>
                  <a:pt x="1105138" y="627348"/>
                  <a:pt x="1154421" y="677326"/>
                </a:cubicBezTo>
                <a:cubicBezTo>
                  <a:pt x="1157877" y="524158"/>
                  <a:pt x="1203057" y="488615"/>
                  <a:pt x="1219015" y="352210"/>
                </a:cubicBezTo>
                <a:cubicBezTo>
                  <a:pt x="1234973" y="215805"/>
                  <a:pt x="1274622" y="91619"/>
                  <a:pt x="1288992" y="0"/>
                </a:cubicBezTo>
                <a:cubicBezTo>
                  <a:pt x="1181534" y="29144"/>
                  <a:pt x="1074984" y="10332"/>
                  <a:pt x="936762" y="34981"/>
                </a:cubicBezTo>
                <a:cubicBezTo>
                  <a:pt x="798540" y="59630"/>
                  <a:pt x="676560" y="54279"/>
                  <a:pt x="611626" y="67271"/>
                </a:cubicBezTo>
                <a:cubicBezTo>
                  <a:pt x="782708" y="112303"/>
                  <a:pt x="784739" y="154264"/>
                  <a:pt x="949600" y="203306"/>
                </a:cubicBezTo>
                <a:cubicBezTo>
                  <a:pt x="866715" y="306760"/>
                  <a:pt x="717550" y="361109"/>
                  <a:pt x="583963" y="535993"/>
                </a:cubicBezTo>
                <a:cubicBezTo>
                  <a:pt x="450376" y="710877"/>
                  <a:pt x="274742" y="795737"/>
                  <a:pt x="203402" y="882260"/>
                </a:cubicBezTo>
                <a:cubicBezTo>
                  <a:pt x="136228" y="833496"/>
                  <a:pt x="137363" y="746978"/>
                  <a:pt x="68832" y="677326"/>
                </a:cubicBezTo>
                <a:close/>
              </a:path>
              <a:path w="1288992" h="1356280" stroke="0" extrusionOk="0">
                <a:moveTo>
                  <a:pt x="68832" y="677326"/>
                </a:moveTo>
                <a:cubicBezTo>
                  <a:pt x="95629" y="759353"/>
                  <a:pt x="34910" y="860709"/>
                  <a:pt x="33728" y="1023592"/>
                </a:cubicBezTo>
                <a:cubicBezTo>
                  <a:pt x="32546" y="1186475"/>
                  <a:pt x="-12042" y="1194962"/>
                  <a:pt x="0" y="1356279"/>
                </a:cubicBezTo>
                <a:cubicBezTo>
                  <a:pt x="111650" y="1323013"/>
                  <a:pt x="358405" y="1283588"/>
                  <a:pt x="458804" y="1250560"/>
                </a:cubicBezTo>
                <a:cubicBezTo>
                  <a:pt x="559203" y="1217532"/>
                  <a:pt x="778236" y="1186700"/>
                  <a:pt x="882315" y="1152973"/>
                </a:cubicBezTo>
                <a:cubicBezTo>
                  <a:pt x="687196" y="1162344"/>
                  <a:pt x="526919" y="1080905"/>
                  <a:pt x="408223" y="1085566"/>
                </a:cubicBezTo>
                <a:cubicBezTo>
                  <a:pt x="536114" y="941093"/>
                  <a:pt x="622868" y="928570"/>
                  <a:pt x="713263" y="779793"/>
                </a:cubicBezTo>
                <a:cubicBezTo>
                  <a:pt x="803657" y="631015"/>
                  <a:pt x="921667" y="611073"/>
                  <a:pt x="1018303" y="474019"/>
                </a:cubicBezTo>
                <a:cubicBezTo>
                  <a:pt x="1061292" y="510193"/>
                  <a:pt x="1098699" y="603852"/>
                  <a:pt x="1154421" y="677326"/>
                </a:cubicBezTo>
                <a:cubicBezTo>
                  <a:pt x="1142634" y="542908"/>
                  <a:pt x="1214905" y="477549"/>
                  <a:pt x="1223052" y="331890"/>
                </a:cubicBezTo>
                <a:cubicBezTo>
                  <a:pt x="1231199" y="186231"/>
                  <a:pt x="1269592" y="98709"/>
                  <a:pt x="1288992" y="0"/>
                </a:cubicBezTo>
                <a:cubicBezTo>
                  <a:pt x="1209928" y="17422"/>
                  <a:pt x="1085064" y="-17315"/>
                  <a:pt x="963856" y="32290"/>
                </a:cubicBezTo>
                <a:cubicBezTo>
                  <a:pt x="842648" y="81895"/>
                  <a:pt x="738522" y="54036"/>
                  <a:pt x="611626" y="67271"/>
                </a:cubicBezTo>
                <a:cubicBezTo>
                  <a:pt x="726153" y="108530"/>
                  <a:pt x="823473" y="169106"/>
                  <a:pt x="949600" y="203306"/>
                </a:cubicBezTo>
                <a:cubicBezTo>
                  <a:pt x="817520" y="364122"/>
                  <a:pt x="688025" y="386578"/>
                  <a:pt x="583963" y="535993"/>
                </a:cubicBezTo>
                <a:cubicBezTo>
                  <a:pt x="479901" y="685409"/>
                  <a:pt x="277318" y="764108"/>
                  <a:pt x="203402" y="882260"/>
                </a:cubicBezTo>
                <a:cubicBezTo>
                  <a:pt x="153237" y="812206"/>
                  <a:pt x="134321" y="740290"/>
                  <a:pt x="68832" y="677326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2609327614">
                  <a:custGeom>
                    <a:avLst/>
                    <a:gdLst>
                      <a:gd name="T0" fmla="*/ 46 w 862"/>
                      <a:gd name="T1" fmla="*/ 453 h 907"/>
                      <a:gd name="T2" fmla="*/ 0 w 862"/>
                      <a:gd name="T3" fmla="*/ 907 h 907"/>
                      <a:gd name="T4" fmla="*/ 590 w 862"/>
                      <a:gd name="T5" fmla="*/ 771 h 907"/>
                      <a:gd name="T6" fmla="*/ 273 w 862"/>
                      <a:gd name="T7" fmla="*/ 726 h 907"/>
                      <a:gd name="T8" fmla="*/ 681 w 862"/>
                      <a:gd name="T9" fmla="*/ 317 h 907"/>
                      <a:gd name="T10" fmla="*/ 772 w 862"/>
                      <a:gd name="T11" fmla="*/ 453 h 907"/>
                      <a:gd name="T12" fmla="*/ 862 w 862"/>
                      <a:gd name="T13" fmla="*/ 0 h 907"/>
                      <a:gd name="T14" fmla="*/ 409 w 862"/>
                      <a:gd name="T15" fmla="*/ 45 h 907"/>
                      <a:gd name="T16" fmla="*/ 635 w 862"/>
                      <a:gd name="T17" fmla="*/ 136 h 907"/>
                      <a:gd name="T18" fmla="*/ 136 w 862"/>
                      <a:gd name="T19" fmla="*/ 590 h 907"/>
                      <a:gd name="T20" fmla="*/ 46 w 862"/>
                      <a:gd name="T21" fmla="*/ 453 h 907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</a:cxnLst>
                    <a:rect l="0" t="0" r="r" b="b"/>
                    <a:pathLst>
                      <a:path w="862" h="907">
                        <a:moveTo>
                          <a:pt x="46" y="453"/>
                        </a:moveTo>
                        <a:lnTo>
                          <a:pt x="0" y="907"/>
                        </a:lnTo>
                        <a:lnTo>
                          <a:pt x="590" y="771"/>
                        </a:lnTo>
                        <a:lnTo>
                          <a:pt x="273" y="726"/>
                        </a:lnTo>
                        <a:lnTo>
                          <a:pt x="681" y="317"/>
                        </a:lnTo>
                        <a:lnTo>
                          <a:pt x="772" y="453"/>
                        </a:lnTo>
                        <a:lnTo>
                          <a:pt x="862" y="0"/>
                        </a:lnTo>
                        <a:lnTo>
                          <a:pt x="409" y="45"/>
                        </a:lnTo>
                        <a:lnTo>
                          <a:pt x="635" y="136"/>
                        </a:lnTo>
                        <a:lnTo>
                          <a:pt x="136" y="590"/>
                        </a:lnTo>
                        <a:lnTo>
                          <a:pt x="46" y="453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/>
          </a:p>
        </p:txBody>
      </p:sp>
      <p:sp>
        <p:nvSpPr>
          <p:cNvPr id="32" name="Freeform 31">
            <a:extLst>
              <a:ext uri="{FF2B5EF4-FFF2-40B4-BE49-F238E27FC236}">
                <a16:creationId xmlns:a16="http://schemas.microsoft.com/office/drawing/2014/main" id="{DC9DB7A1-4FC7-4C4A-A7E9-847F3F516B45}"/>
              </a:ext>
            </a:extLst>
          </p:cNvPr>
          <p:cNvSpPr>
            <a:spLocks/>
          </p:cNvSpPr>
          <p:nvPr/>
        </p:nvSpPr>
        <p:spPr bwMode="auto">
          <a:xfrm>
            <a:off x="6286043" y="4910653"/>
            <a:ext cx="1221702" cy="1356282"/>
          </a:xfrm>
          <a:custGeom>
            <a:avLst/>
            <a:gdLst>
              <a:gd name="connsiteX0" fmla="*/ 0 w 1221702"/>
              <a:gd name="connsiteY0" fmla="*/ 0 h 1356282"/>
              <a:gd name="connsiteX1" fmla="*/ 0 w 1221702"/>
              <a:gd name="connsiteY1" fmla="*/ 380575 h 1356282"/>
              <a:gd name="connsiteX2" fmla="*/ 0 w 1221702"/>
              <a:gd name="connsiteY2" fmla="*/ 746226 h 1356282"/>
              <a:gd name="connsiteX3" fmla="*/ 136097 w 1221702"/>
              <a:gd name="connsiteY3" fmla="*/ 406748 h 1356282"/>
              <a:gd name="connsiteX4" fmla="*/ 441156 w 1221702"/>
              <a:gd name="connsiteY4" fmla="*/ 814243 h 1356282"/>
              <a:gd name="connsiteX5" fmla="*/ 746215 w 1221702"/>
              <a:gd name="connsiteY5" fmla="*/ 1221738 h 1356282"/>
              <a:gd name="connsiteX6" fmla="*/ 611584 w 1221702"/>
              <a:gd name="connsiteY6" fmla="*/ 1289010 h 1356282"/>
              <a:gd name="connsiteX7" fmla="*/ 922744 w 1221702"/>
              <a:gd name="connsiteY7" fmla="*/ 1323319 h 1356282"/>
              <a:gd name="connsiteX8" fmla="*/ 1221702 w 1221702"/>
              <a:gd name="connsiteY8" fmla="*/ 1356282 h 1356282"/>
              <a:gd name="connsiteX9" fmla="*/ 1154386 w 1221702"/>
              <a:gd name="connsiteY9" fmla="*/ 746226 h 1356282"/>
              <a:gd name="connsiteX10" fmla="*/ 1018288 w 1221702"/>
              <a:gd name="connsiteY10" fmla="*/ 1085568 h 1356282"/>
              <a:gd name="connsiteX11" fmla="*/ 725431 w 1221702"/>
              <a:gd name="connsiteY11" fmla="*/ 662082 h 1356282"/>
              <a:gd name="connsiteX12" fmla="*/ 408170 w 1221702"/>
              <a:gd name="connsiteY12" fmla="*/ 203306 h 1356282"/>
              <a:gd name="connsiteX13" fmla="*/ 678899 w 1221702"/>
              <a:gd name="connsiteY13" fmla="*/ 203306 h 1356282"/>
              <a:gd name="connsiteX14" fmla="*/ 339450 w 1221702"/>
              <a:gd name="connsiteY14" fmla="*/ 101653 h 1356282"/>
              <a:gd name="connsiteX15" fmla="*/ 0 w 1221702"/>
              <a:gd name="connsiteY15" fmla="*/ 0 h 13562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1221702" h="1356282" fill="none" extrusionOk="0">
                <a:moveTo>
                  <a:pt x="0" y="0"/>
                </a:moveTo>
                <a:cubicBezTo>
                  <a:pt x="18276" y="114068"/>
                  <a:pt x="-27499" y="209533"/>
                  <a:pt x="0" y="380575"/>
                </a:cubicBezTo>
                <a:cubicBezTo>
                  <a:pt x="27499" y="551617"/>
                  <a:pt x="-43545" y="564029"/>
                  <a:pt x="0" y="746226"/>
                </a:cubicBezTo>
                <a:cubicBezTo>
                  <a:pt x="-11434" y="662203"/>
                  <a:pt x="110230" y="530139"/>
                  <a:pt x="136097" y="406748"/>
                </a:cubicBezTo>
                <a:cubicBezTo>
                  <a:pt x="245960" y="499098"/>
                  <a:pt x="330418" y="765958"/>
                  <a:pt x="441156" y="814243"/>
                </a:cubicBezTo>
                <a:cubicBezTo>
                  <a:pt x="551894" y="862528"/>
                  <a:pt x="637711" y="1097994"/>
                  <a:pt x="746215" y="1221738"/>
                </a:cubicBezTo>
                <a:cubicBezTo>
                  <a:pt x="715851" y="1252932"/>
                  <a:pt x="663999" y="1255708"/>
                  <a:pt x="611584" y="1289010"/>
                </a:cubicBezTo>
                <a:cubicBezTo>
                  <a:pt x="690468" y="1284961"/>
                  <a:pt x="779371" y="1337982"/>
                  <a:pt x="922744" y="1323319"/>
                </a:cubicBezTo>
                <a:cubicBezTo>
                  <a:pt x="1066117" y="1308656"/>
                  <a:pt x="1134410" y="1364649"/>
                  <a:pt x="1221702" y="1356282"/>
                </a:cubicBezTo>
                <a:cubicBezTo>
                  <a:pt x="1226562" y="1115404"/>
                  <a:pt x="1146949" y="968793"/>
                  <a:pt x="1154386" y="746226"/>
                </a:cubicBezTo>
                <a:cubicBezTo>
                  <a:pt x="1143245" y="868016"/>
                  <a:pt x="1011402" y="999777"/>
                  <a:pt x="1018288" y="1085568"/>
                </a:cubicBezTo>
                <a:cubicBezTo>
                  <a:pt x="874370" y="911545"/>
                  <a:pt x="816374" y="742622"/>
                  <a:pt x="725431" y="662082"/>
                </a:cubicBezTo>
                <a:cubicBezTo>
                  <a:pt x="634488" y="581542"/>
                  <a:pt x="567138" y="385759"/>
                  <a:pt x="408170" y="203306"/>
                </a:cubicBezTo>
                <a:cubicBezTo>
                  <a:pt x="505371" y="183246"/>
                  <a:pt x="551584" y="217413"/>
                  <a:pt x="678899" y="203306"/>
                </a:cubicBezTo>
                <a:cubicBezTo>
                  <a:pt x="544164" y="175028"/>
                  <a:pt x="448959" y="115800"/>
                  <a:pt x="339450" y="101653"/>
                </a:cubicBezTo>
                <a:cubicBezTo>
                  <a:pt x="229941" y="87506"/>
                  <a:pt x="179042" y="17013"/>
                  <a:pt x="0" y="0"/>
                </a:cubicBezTo>
                <a:close/>
              </a:path>
              <a:path w="1221702" h="1356282" stroke="0" extrusionOk="0">
                <a:moveTo>
                  <a:pt x="0" y="0"/>
                </a:moveTo>
                <a:cubicBezTo>
                  <a:pt x="38371" y="86167"/>
                  <a:pt x="-35131" y="217898"/>
                  <a:pt x="0" y="365651"/>
                </a:cubicBezTo>
                <a:cubicBezTo>
                  <a:pt x="35131" y="513404"/>
                  <a:pt x="-26394" y="571162"/>
                  <a:pt x="0" y="746226"/>
                </a:cubicBezTo>
                <a:cubicBezTo>
                  <a:pt x="35724" y="592260"/>
                  <a:pt x="99749" y="523281"/>
                  <a:pt x="136097" y="406748"/>
                </a:cubicBezTo>
                <a:cubicBezTo>
                  <a:pt x="334795" y="570881"/>
                  <a:pt x="303364" y="714727"/>
                  <a:pt x="453358" y="830543"/>
                </a:cubicBezTo>
                <a:cubicBezTo>
                  <a:pt x="603352" y="946359"/>
                  <a:pt x="627624" y="1077276"/>
                  <a:pt x="746215" y="1221738"/>
                </a:cubicBezTo>
                <a:cubicBezTo>
                  <a:pt x="684375" y="1262314"/>
                  <a:pt x="639664" y="1267091"/>
                  <a:pt x="611584" y="1289010"/>
                </a:cubicBezTo>
                <a:cubicBezTo>
                  <a:pt x="679677" y="1279810"/>
                  <a:pt x="841391" y="1331524"/>
                  <a:pt x="922744" y="1323319"/>
                </a:cubicBezTo>
                <a:cubicBezTo>
                  <a:pt x="1004097" y="1315114"/>
                  <a:pt x="1118419" y="1351145"/>
                  <a:pt x="1221702" y="1356282"/>
                </a:cubicBezTo>
                <a:cubicBezTo>
                  <a:pt x="1219044" y="1156009"/>
                  <a:pt x="1185830" y="948270"/>
                  <a:pt x="1154386" y="746226"/>
                </a:cubicBezTo>
                <a:cubicBezTo>
                  <a:pt x="1111747" y="888113"/>
                  <a:pt x="1030619" y="997454"/>
                  <a:pt x="1018288" y="1085568"/>
                </a:cubicBezTo>
                <a:cubicBezTo>
                  <a:pt x="854081" y="942315"/>
                  <a:pt x="849049" y="808768"/>
                  <a:pt x="725431" y="662082"/>
                </a:cubicBezTo>
                <a:cubicBezTo>
                  <a:pt x="601813" y="515396"/>
                  <a:pt x="547411" y="370213"/>
                  <a:pt x="408170" y="203306"/>
                </a:cubicBezTo>
                <a:cubicBezTo>
                  <a:pt x="519887" y="181419"/>
                  <a:pt x="606243" y="213020"/>
                  <a:pt x="678899" y="203306"/>
                </a:cubicBezTo>
                <a:cubicBezTo>
                  <a:pt x="603171" y="211904"/>
                  <a:pt x="438086" y="109087"/>
                  <a:pt x="353027" y="105719"/>
                </a:cubicBezTo>
                <a:cubicBezTo>
                  <a:pt x="267968" y="102351"/>
                  <a:pt x="174424" y="25704"/>
                  <a:pt x="0" y="0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4265333893">
                  <a:custGeom>
                    <a:avLst/>
                    <a:gdLst>
                      <a:gd name="T0" fmla="*/ 0 w 817"/>
                      <a:gd name="T1" fmla="*/ 0 h 907"/>
                      <a:gd name="T2" fmla="*/ 0 w 817"/>
                      <a:gd name="T3" fmla="*/ 499 h 907"/>
                      <a:gd name="T4" fmla="*/ 91 w 817"/>
                      <a:gd name="T5" fmla="*/ 272 h 907"/>
                      <a:gd name="T6" fmla="*/ 499 w 817"/>
                      <a:gd name="T7" fmla="*/ 817 h 907"/>
                      <a:gd name="T8" fmla="*/ 409 w 817"/>
                      <a:gd name="T9" fmla="*/ 862 h 907"/>
                      <a:gd name="T10" fmla="*/ 817 w 817"/>
                      <a:gd name="T11" fmla="*/ 907 h 907"/>
                      <a:gd name="T12" fmla="*/ 772 w 817"/>
                      <a:gd name="T13" fmla="*/ 499 h 907"/>
                      <a:gd name="T14" fmla="*/ 681 w 817"/>
                      <a:gd name="T15" fmla="*/ 726 h 907"/>
                      <a:gd name="T16" fmla="*/ 273 w 817"/>
                      <a:gd name="T17" fmla="*/ 136 h 907"/>
                      <a:gd name="T18" fmla="*/ 454 w 817"/>
                      <a:gd name="T19" fmla="*/ 136 h 907"/>
                      <a:gd name="T20" fmla="*/ 0 w 817"/>
                      <a:gd name="T21" fmla="*/ 0 h 907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</a:cxnLst>
                    <a:rect l="0" t="0" r="r" b="b"/>
                    <a:pathLst>
                      <a:path w="817" h="907">
                        <a:moveTo>
                          <a:pt x="0" y="0"/>
                        </a:moveTo>
                        <a:lnTo>
                          <a:pt x="0" y="499"/>
                        </a:lnTo>
                        <a:lnTo>
                          <a:pt x="91" y="272"/>
                        </a:lnTo>
                        <a:lnTo>
                          <a:pt x="499" y="817"/>
                        </a:lnTo>
                        <a:lnTo>
                          <a:pt x="409" y="862"/>
                        </a:lnTo>
                        <a:lnTo>
                          <a:pt x="817" y="907"/>
                        </a:lnTo>
                        <a:lnTo>
                          <a:pt x="772" y="499"/>
                        </a:lnTo>
                        <a:lnTo>
                          <a:pt x="681" y="726"/>
                        </a:lnTo>
                        <a:lnTo>
                          <a:pt x="273" y="136"/>
                        </a:lnTo>
                        <a:lnTo>
                          <a:pt x="454" y="136"/>
                        </a:lnTo>
                        <a:lnTo>
                          <a:pt x="0" y="0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/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D32FAB62-BE32-4A58-844E-24F3B1A79188}"/>
              </a:ext>
            </a:extLst>
          </p:cNvPr>
          <p:cNvSpPr txBox="1"/>
          <p:nvPr/>
        </p:nvSpPr>
        <p:spPr>
          <a:xfrm>
            <a:off x="2203529" y="364609"/>
            <a:ext cx="274947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※</a:t>
            </a:r>
            <a:r>
              <a:rPr kumimoji="1" lang="ja-JP" altLang="en-US" sz="10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機能のスケッチ利用、バージョン対応必要</a:t>
            </a:r>
            <a:endParaRPr kumimoji="1" lang="ja-JP" altLang="en-US" sz="1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0003045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BC2963E1-778D-49AE-9917-BE815FD8CCCD}"/>
              </a:ext>
            </a:extLst>
          </p:cNvPr>
          <p:cNvSpPr txBox="1"/>
          <p:nvPr/>
        </p:nvSpPr>
        <p:spPr>
          <a:xfrm>
            <a:off x="276046" y="232912"/>
            <a:ext cx="203132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手書き風矢印</a:t>
            </a:r>
          </a:p>
        </p:txBody>
      </p:sp>
      <p:sp>
        <p:nvSpPr>
          <p:cNvPr id="67" name="フリーフォーム: 図形 66">
            <a:extLst>
              <a:ext uri="{FF2B5EF4-FFF2-40B4-BE49-F238E27FC236}">
                <a16:creationId xmlns:a16="http://schemas.microsoft.com/office/drawing/2014/main" id="{2054A8CF-3C54-4727-8920-887635A365C8}"/>
              </a:ext>
            </a:extLst>
          </p:cNvPr>
          <p:cNvSpPr/>
          <p:nvPr/>
        </p:nvSpPr>
        <p:spPr>
          <a:xfrm>
            <a:off x="621102" y="1311215"/>
            <a:ext cx="1371600" cy="526211"/>
          </a:xfrm>
          <a:custGeom>
            <a:avLst/>
            <a:gdLst>
              <a:gd name="connsiteX0" fmla="*/ 86264 w 1371600"/>
              <a:gd name="connsiteY0" fmla="*/ 474453 h 526211"/>
              <a:gd name="connsiteX1" fmla="*/ 0 w 1371600"/>
              <a:gd name="connsiteY1" fmla="*/ 163902 h 526211"/>
              <a:gd name="connsiteX2" fmla="*/ 486099 w 1371600"/>
              <a:gd name="connsiteY2" fmla="*/ 168129 h 526211"/>
              <a:gd name="connsiteX3" fmla="*/ 992038 w 1371600"/>
              <a:gd name="connsiteY3" fmla="*/ 172528 h 526211"/>
              <a:gd name="connsiteX4" fmla="*/ 1026543 w 1371600"/>
              <a:gd name="connsiteY4" fmla="*/ 0 h 526211"/>
              <a:gd name="connsiteX5" fmla="*/ 1371600 w 1371600"/>
              <a:gd name="connsiteY5" fmla="*/ 258793 h 526211"/>
              <a:gd name="connsiteX6" fmla="*/ 931653 w 1371600"/>
              <a:gd name="connsiteY6" fmla="*/ 526211 h 526211"/>
              <a:gd name="connsiteX7" fmla="*/ 914400 w 1371600"/>
              <a:gd name="connsiteY7" fmla="*/ 388189 h 526211"/>
              <a:gd name="connsiteX8" fmla="*/ 500332 w 1371600"/>
              <a:gd name="connsiteY8" fmla="*/ 431321 h 526211"/>
              <a:gd name="connsiteX9" fmla="*/ 86264 w 1371600"/>
              <a:gd name="connsiteY9" fmla="*/ 474453 h 5262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371600" h="526211" fill="none" extrusionOk="0">
                <a:moveTo>
                  <a:pt x="86264" y="474453"/>
                </a:moveTo>
                <a:cubicBezTo>
                  <a:pt x="36225" y="342146"/>
                  <a:pt x="41281" y="272481"/>
                  <a:pt x="0" y="163902"/>
                </a:cubicBezTo>
                <a:cubicBezTo>
                  <a:pt x="228229" y="115883"/>
                  <a:pt x="264251" y="199193"/>
                  <a:pt x="486099" y="168129"/>
                </a:cubicBezTo>
                <a:cubicBezTo>
                  <a:pt x="707947" y="137064"/>
                  <a:pt x="877794" y="214894"/>
                  <a:pt x="992038" y="172528"/>
                </a:cubicBezTo>
                <a:cubicBezTo>
                  <a:pt x="987816" y="88414"/>
                  <a:pt x="1031942" y="65346"/>
                  <a:pt x="1026543" y="0"/>
                </a:cubicBezTo>
                <a:cubicBezTo>
                  <a:pt x="1211604" y="74210"/>
                  <a:pt x="1197504" y="144796"/>
                  <a:pt x="1371600" y="258793"/>
                </a:cubicBezTo>
                <a:cubicBezTo>
                  <a:pt x="1275498" y="387215"/>
                  <a:pt x="1018479" y="402104"/>
                  <a:pt x="931653" y="526211"/>
                </a:cubicBezTo>
                <a:cubicBezTo>
                  <a:pt x="917478" y="493405"/>
                  <a:pt x="924630" y="429095"/>
                  <a:pt x="914400" y="388189"/>
                </a:cubicBezTo>
                <a:cubicBezTo>
                  <a:pt x="807387" y="426525"/>
                  <a:pt x="584395" y="399408"/>
                  <a:pt x="500332" y="431321"/>
                </a:cubicBezTo>
                <a:cubicBezTo>
                  <a:pt x="416269" y="463234"/>
                  <a:pt x="256041" y="455564"/>
                  <a:pt x="86264" y="474453"/>
                </a:cubicBezTo>
                <a:close/>
              </a:path>
              <a:path w="1371600" h="526211" stroke="0" extrusionOk="0">
                <a:moveTo>
                  <a:pt x="86264" y="474453"/>
                </a:moveTo>
                <a:cubicBezTo>
                  <a:pt x="46053" y="390947"/>
                  <a:pt x="44384" y="230008"/>
                  <a:pt x="0" y="163902"/>
                </a:cubicBezTo>
                <a:cubicBezTo>
                  <a:pt x="123936" y="160727"/>
                  <a:pt x="291196" y="198682"/>
                  <a:pt x="515860" y="168388"/>
                </a:cubicBezTo>
                <a:cubicBezTo>
                  <a:pt x="740524" y="138093"/>
                  <a:pt x="849419" y="226370"/>
                  <a:pt x="992038" y="172528"/>
                </a:cubicBezTo>
                <a:cubicBezTo>
                  <a:pt x="987437" y="116760"/>
                  <a:pt x="1018992" y="40146"/>
                  <a:pt x="1026543" y="0"/>
                </a:cubicBezTo>
                <a:cubicBezTo>
                  <a:pt x="1197128" y="98808"/>
                  <a:pt x="1268967" y="246043"/>
                  <a:pt x="1371600" y="258793"/>
                </a:cubicBezTo>
                <a:cubicBezTo>
                  <a:pt x="1282991" y="347490"/>
                  <a:pt x="1026543" y="449996"/>
                  <a:pt x="931653" y="526211"/>
                </a:cubicBezTo>
                <a:cubicBezTo>
                  <a:pt x="920645" y="477540"/>
                  <a:pt x="929322" y="430581"/>
                  <a:pt x="914400" y="388189"/>
                </a:cubicBezTo>
                <a:cubicBezTo>
                  <a:pt x="734753" y="428540"/>
                  <a:pt x="599883" y="413393"/>
                  <a:pt x="492051" y="432184"/>
                </a:cubicBezTo>
                <a:cubicBezTo>
                  <a:pt x="384219" y="450975"/>
                  <a:pt x="262868" y="451204"/>
                  <a:pt x="86264" y="474453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1720913585">
                  <a:custGeom>
                    <a:avLst/>
                    <a:gdLst>
                      <a:gd name="connsiteX0" fmla="*/ 86264 w 1371600"/>
                      <a:gd name="connsiteY0" fmla="*/ 474453 h 526211"/>
                      <a:gd name="connsiteX1" fmla="*/ 0 w 1371600"/>
                      <a:gd name="connsiteY1" fmla="*/ 163902 h 526211"/>
                      <a:gd name="connsiteX2" fmla="*/ 992038 w 1371600"/>
                      <a:gd name="connsiteY2" fmla="*/ 172528 h 526211"/>
                      <a:gd name="connsiteX3" fmla="*/ 1026543 w 1371600"/>
                      <a:gd name="connsiteY3" fmla="*/ 0 h 526211"/>
                      <a:gd name="connsiteX4" fmla="*/ 1371600 w 1371600"/>
                      <a:gd name="connsiteY4" fmla="*/ 258793 h 526211"/>
                      <a:gd name="connsiteX5" fmla="*/ 931653 w 1371600"/>
                      <a:gd name="connsiteY5" fmla="*/ 526211 h 526211"/>
                      <a:gd name="connsiteX6" fmla="*/ 914400 w 1371600"/>
                      <a:gd name="connsiteY6" fmla="*/ 388189 h 526211"/>
                      <a:gd name="connsiteX7" fmla="*/ 86264 w 1371600"/>
                      <a:gd name="connsiteY7" fmla="*/ 474453 h 52621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1371600" h="526211">
                        <a:moveTo>
                          <a:pt x="86264" y="474453"/>
                        </a:moveTo>
                        <a:lnTo>
                          <a:pt x="0" y="163902"/>
                        </a:lnTo>
                        <a:lnTo>
                          <a:pt x="992038" y="172528"/>
                        </a:lnTo>
                        <a:lnTo>
                          <a:pt x="1026543" y="0"/>
                        </a:lnTo>
                        <a:lnTo>
                          <a:pt x="1371600" y="258793"/>
                        </a:lnTo>
                        <a:lnTo>
                          <a:pt x="931653" y="526211"/>
                        </a:lnTo>
                        <a:lnTo>
                          <a:pt x="914400" y="388189"/>
                        </a:lnTo>
                        <a:lnTo>
                          <a:pt x="86264" y="474453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68" name="フリーフォーム: 図形 67">
            <a:extLst>
              <a:ext uri="{FF2B5EF4-FFF2-40B4-BE49-F238E27FC236}">
                <a16:creationId xmlns:a16="http://schemas.microsoft.com/office/drawing/2014/main" id="{A08D3F0C-3787-4AE3-B183-45C87E242E70}"/>
              </a:ext>
            </a:extLst>
          </p:cNvPr>
          <p:cNvSpPr/>
          <p:nvPr/>
        </p:nvSpPr>
        <p:spPr>
          <a:xfrm>
            <a:off x="526211" y="3321170"/>
            <a:ext cx="1423359" cy="284672"/>
          </a:xfrm>
          <a:custGeom>
            <a:avLst/>
            <a:gdLst>
              <a:gd name="connsiteX0" fmla="*/ 0 w 1423359"/>
              <a:gd name="connsiteY0" fmla="*/ 60385 h 284672"/>
              <a:gd name="connsiteX1" fmla="*/ 521726 w 1423359"/>
              <a:gd name="connsiteY1" fmla="*/ 64525 h 284672"/>
              <a:gd name="connsiteX2" fmla="*/ 1086929 w 1423359"/>
              <a:gd name="connsiteY2" fmla="*/ 69011 h 284672"/>
              <a:gd name="connsiteX3" fmla="*/ 1026544 w 1423359"/>
              <a:gd name="connsiteY3" fmla="*/ 0 h 284672"/>
              <a:gd name="connsiteX4" fmla="*/ 1423359 w 1423359"/>
              <a:gd name="connsiteY4" fmla="*/ 129396 h 284672"/>
              <a:gd name="connsiteX5" fmla="*/ 1026544 w 1423359"/>
              <a:gd name="connsiteY5" fmla="*/ 284672 h 284672"/>
              <a:gd name="connsiteX6" fmla="*/ 1026544 w 1423359"/>
              <a:gd name="connsiteY6" fmla="*/ 198407 h 284672"/>
              <a:gd name="connsiteX7" fmla="*/ 531991 w 1423359"/>
              <a:gd name="connsiteY7" fmla="*/ 223769 h 284672"/>
              <a:gd name="connsiteX8" fmla="*/ 17253 w 1423359"/>
              <a:gd name="connsiteY8" fmla="*/ 250166 h 284672"/>
              <a:gd name="connsiteX9" fmla="*/ 0 w 1423359"/>
              <a:gd name="connsiteY9" fmla="*/ 60385 h 2846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423359" h="284672" fill="none" extrusionOk="0">
                <a:moveTo>
                  <a:pt x="0" y="60385"/>
                </a:moveTo>
                <a:cubicBezTo>
                  <a:pt x="118039" y="8397"/>
                  <a:pt x="359483" y="79097"/>
                  <a:pt x="521726" y="64525"/>
                </a:cubicBezTo>
                <a:cubicBezTo>
                  <a:pt x="683969" y="49953"/>
                  <a:pt x="926498" y="88346"/>
                  <a:pt x="1086929" y="69011"/>
                </a:cubicBezTo>
                <a:cubicBezTo>
                  <a:pt x="1053545" y="46051"/>
                  <a:pt x="1057587" y="30101"/>
                  <a:pt x="1026544" y="0"/>
                </a:cubicBezTo>
                <a:cubicBezTo>
                  <a:pt x="1182707" y="16937"/>
                  <a:pt x="1315713" y="146474"/>
                  <a:pt x="1423359" y="129396"/>
                </a:cubicBezTo>
                <a:cubicBezTo>
                  <a:pt x="1313883" y="197073"/>
                  <a:pt x="1171813" y="173056"/>
                  <a:pt x="1026544" y="284672"/>
                </a:cubicBezTo>
                <a:cubicBezTo>
                  <a:pt x="1024837" y="255806"/>
                  <a:pt x="1030985" y="230117"/>
                  <a:pt x="1026544" y="198407"/>
                </a:cubicBezTo>
                <a:cubicBezTo>
                  <a:pt x="893593" y="209737"/>
                  <a:pt x="728109" y="165024"/>
                  <a:pt x="531991" y="223769"/>
                </a:cubicBezTo>
                <a:cubicBezTo>
                  <a:pt x="335872" y="282514"/>
                  <a:pt x="158060" y="227311"/>
                  <a:pt x="17253" y="250166"/>
                </a:cubicBezTo>
                <a:cubicBezTo>
                  <a:pt x="-9415" y="170444"/>
                  <a:pt x="5044" y="111559"/>
                  <a:pt x="0" y="60385"/>
                </a:cubicBezTo>
                <a:close/>
              </a:path>
              <a:path w="1423359" h="284672" stroke="0" extrusionOk="0">
                <a:moveTo>
                  <a:pt x="0" y="60385"/>
                </a:moveTo>
                <a:cubicBezTo>
                  <a:pt x="206957" y="32503"/>
                  <a:pt x="393000" y="112441"/>
                  <a:pt x="532595" y="64612"/>
                </a:cubicBezTo>
                <a:cubicBezTo>
                  <a:pt x="672190" y="16783"/>
                  <a:pt x="888743" y="127631"/>
                  <a:pt x="1086929" y="69011"/>
                </a:cubicBezTo>
                <a:cubicBezTo>
                  <a:pt x="1065657" y="48971"/>
                  <a:pt x="1049484" y="16878"/>
                  <a:pt x="1026544" y="0"/>
                </a:cubicBezTo>
                <a:cubicBezTo>
                  <a:pt x="1177711" y="49001"/>
                  <a:pt x="1321749" y="120331"/>
                  <a:pt x="1423359" y="129396"/>
                </a:cubicBezTo>
                <a:cubicBezTo>
                  <a:pt x="1338195" y="191051"/>
                  <a:pt x="1131364" y="189547"/>
                  <a:pt x="1026544" y="284672"/>
                </a:cubicBezTo>
                <a:cubicBezTo>
                  <a:pt x="1026425" y="250592"/>
                  <a:pt x="1030682" y="236810"/>
                  <a:pt x="1026544" y="198407"/>
                </a:cubicBezTo>
                <a:cubicBezTo>
                  <a:pt x="867059" y="244644"/>
                  <a:pt x="774087" y="207676"/>
                  <a:pt x="542084" y="223251"/>
                </a:cubicBezTo>
                <a:cubicBezTo>
                  <a:pt x="310081" y="238826"/>
                  <a:pt x="212741" y="207838"/>
                  <a:pt x="17253" y="250166"/>
                </a:cubicBezTo>
                <a:cubicBezTo>
                  <a:pt x="-5005" y="209043"/>
                  <a:pt x="9810" y="110682"/>
                  <a:pt x="0" y="60385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2437581353">
                  <a:custGeom>
                    <a:avLst/>
                    <a:gdLst>
                      <a:gd name="connsiteX0" fmla="*/ 8626 w 1431985"/>
                      <a:gd name="connsiteY0" fmla="*/ 60385 h 284672"/>
                      <a:gd name="connsiteX1" fmla="*/ 1095555 w 1431985"/>
                      <a:gd name="connsiteY1" fmla="*/ 69011 h 284672"/>
                      <a:gd name="connsiteX2" fmla="*/ 1035170 w 1431985"/>
                      <a:gd name="connsiteY2" fmla="*/ 0 h 284672"/>
                      <a:gd name="connsiteX3" fmla="*/ 1431985 w 1431985"/>
                      <a:gd name="connsiteY3" fmla="*/ 129396 h 284672"/>
                      <a:gd name="connsiteX4" fmla="*/ 1035170 w 1431985"/>
                      <a:gd name="connsiteY4" fmla="*/ 284672 h 284672"/>
                      <a:gd name="connsiteX5" fmla="*/ 1035170 w 1431985"/>
                      <a:gd name="connsiteY5" fmla="*/ 198407 h 284672"/>
                      <a:gd name="connsiteX6" fmla="*/ 25879 w 1431985"/>
                      <a:gd name="connsiteY6" fmla="*/ 250166 h 284672"/>
                      <a:gd name="connsiteX7" fmla="*/ 0 w 1431985"/>
                      <a:gd name="connsiteY7" fmla="*/ 138022 h 284672"/>
                      <a:gd name="connsiteX8" fmla="*/ 8626 w 1431985"/>
                      <a:gd name="connsiteY8" fmla="*/ 60385 h 284672"/>
                      <a:gd name="connsiteX0" fmla="*/ 0 w 1423359"/>
                      <a:gd name="connsiteY0" fmla="*/ 60385 h 284672"/>
                      <a:gd name="connsiteX1" fmla="*/ 1086929 w 1423359"/>
                      <a:gd name="connsiteY1" fmla="*/ 69011 h 284672"/>
                      <a:gd name="connsiteX2" fmla="*/ 1026544 w 1423359"/>
                      <a:gd name="connsiteY2" fmla="*/ 0 h 284672"/>
                      <a:gd name="connsiteX3" fmla="*/ 1423359 w 1423359"/>
                      <a:gd name="connsiteY3" fmla="*/ 129396 h 284672"/>
                      <a:gd name="connsiteX4" fmla="*/ 1026544 w 1423359"/>
                      <a:gd name="connsiteY4" fmla="*/ 284672 h 284672"/>
                      <a:gd name="connsiteX5" fmla="*/ 1026544 w 1423359"/>
                      <a:gd name="connsiteY5" fmla="*/ 198407 h 284672"/>
                      <a:gd name="connsiteX6" fmla="*/ 17253 w 1423359"/>
                      <a:gd name="connsiteY6" fmla="*/ 250166 h 284672"/>
                      <a:gd name="connsiteX7" fmla="*/ 0 w 1423359"/>
                      <a:gd name="connsiteY7" fmla="*/ 60385 h 28467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1423359" h="284672">
                        <a:moveTo>
                          <a:pt x="0" y="60385"/>
                        </a:moveTo>
                        <a:lnTo>
                          <a:pt x="1086929" y="69011"/>
                        </a:lnTo>
                        <a:lnTo>
                          <a:pt x="1026544" y="0"/>
                        </a:lnTo>
                        <a:lnTo>
                          <a:pt x="1423359" y="129396"/>
                        </a:lnTo>
                        <a:lnTo>
                          <a:pt x="1026544" y="284672"/>
                        </a:lnTo>
                        <a:lnTo>
                          <a:pt x="1026544" y="198407"/>
                        </a:lnTo>
                        <a:lnTo>
                          <a:pt x="17253" y="250166"/>
                        </a:lnTo>
                        <a:lnTo>
                          <a:pt x="0" y="60385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69" name="フリーフォーム: 図形 68">
            <a:extLst>
              <a:ext uri="{FF2B5EF4-FFF2-40B4-BE49-F238E27FC236}">
                <a16:creationId xmlns:a16="http://schemas.microsoft.com/office/drawing/2014/main" id="{9BC67288-526D-4E24-BC54-B074205CDFB4}"/>
              </a:ext>
            </a:extLst>
          </p:cNvPr>
          <p:cNvSpPr/>
          <p:nvPr/>
        </p:nvSpPr>
        <p:spPr>
          <a:xfrm>
            <a:off x="500332" y="5477774"/>
            <a:ext cx="1535502" cy="207034"/>
          </a:xfrm>
          <a:custGeom>
            <a:avLst/>
            <a:gdLst>
              <a:gd name="connsiteX0" fmla="*/ 0 w 1535502"/>
              <a:gd name="connsiteY0" fmla="*/ 43132 h 207034"/>
              <a:gd name="connsiteX1" fmla="*/ 405442 w 1535502"/>
              <a:gd name="connsiteY1" fmla="*/ 46007 h 207034"/>
              <a:gd name="connsiteX2" fmla="*/ 786557 w 1535502"/>
              <a:gd name="connsiteY2" fmla="*/ 48710 h 207034"/>
              <a:gd name="connsiteX3" fmla="*/ 1216325 w 1535502"/>
              <a:gd name="connsiteY3" fmla="*/ 51758 h 207034"/>
              <a:gd name="connsiteX4" fmla="*/ 1242204 w 1535502"/>
              <a:gd name="connsiteY4" fmla="*/ 0 h 207034"/>
              <a:gd name="connsiteX5" fmla="*/ 1535502 w 1535502"/>
              <a:gd name="connsiteY5" fmla="*/ 94890 h 207034"/>
              <a:gd name="connsiteX6" fmla="*/ 1207698 w 1535502"/>
              <a:gd name="connsiteY6" fmla="*/ 207034 h 207034"/>
              <a:gd name="connsiteX7" fmla="*/ 1207698 w 1535502"/>
              <a:gd name="connsiteY7" fmla="*/ 138022 h 207034"/>
              <a:gd name="connsiteX8" fmla="*/ 635767 w 1535502"/>
              <a:gd name="connsiteY8" fmla="*/ 160019 h 207034"/>
              <a:gd name="connsiteX9" fmla="*/ 86264 w 1535502"/>
              <a:gd name="connsiteY9" fmla="*/ 181154 h 207034"/>
              <a:gd name="connsiteX10" fmla="*/ 0 w 1535502"/>
              <a:gd name="connsiteY10" fmla="*/ 43132 h 2070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1535502" h="207034" fill="none" extrusionOk="0">
                <a:moveTo>
                  <a:pt x="0" y="43132"/>
                </a:moveTo>
                <a:cubicBezTo>
                  <a:pt x="185787" y="20591"/>
                  <a:pt x="313540" y="67532"/>
                  <a:pt x="405442" y="46007"/>
                </a:cubicBezTo>
                <a:cubicBezTo>
                  <a:pt x="497344" y="24482"/>
                  <a:pt x="680724" y="72714"/>
                  <a:pt x="786557" y="48710"/>
                </a:cubicBezTo>
                <a:cubicBezTo>
                  <a:pt x="892389" y="24706"/>
                  <a:pt x="1120682" y="51165"/>
                  <a:pt x="1216325" y="51758"/>
                </a:cubicBezTo>
                <a:cubicBezTo>
                  <a:pt x="1223447" y="36551"/>
                  <a:pt x="1233464" y="19816"/>
                  <a:pt x="1242204" y="0"/>
                </a:cubicBezTo>
                <a:cubicBezTo>
                  <a:pt x="1322116" y="21772"/>
                  <a:pt x="1470342" y="76058"/>
                  <a:pt x="1535502" y="94890"/>
                </a:cubicBezTo>
                <a:cubicBezTo>
                  <a:pt x="1417034" y="138520"/>
                  <a:pt x="1308235" y="139801"/>
                  <a:pt x="1207698" y="207034"/>
                </a:cubicBezTo>
                <a:cubicBezTo>
                  <a:pt x="1200332" y="174254"/>
                  <a:pt x="1207739" y="169260"/>
                  <a:pt x="1207698" y="138022"/>
                </a:cubicBezTo>
                <a:cubicBezTo>
                  <a:pt x="954754" y="160674"/>
                  <a:pt x="801248" y="106955"/>
                  <a:pt x="635767" y="160019"/>
                </a:cubicBezTo>
                <a:cubicBezTo>
                  <a:pt x="470287" y="213083"/>
                  <a:pt x="215754" y="148468"/>
                  <a:pt x="86264" y="181154"/>
                </a:cubicBezTo>
                <a:cubicBezTo>
                  <a:pt x="47362" y="142163"/>
                  <a:pt x="45136" y="88165"/>
                  <a:pt x="0" y="43132"/>
                </a:cubicBezTo>
                <a:close/>
              </a:path>
              <a:path w="1535502" h="207034" stroke="0" extrusionOk="0">
                <a:moveTo>
                  <a:pt x="0" y="43132"/>
                </a:moveTo>
                <a:cubicBezTo>
                  <a:pt x="123170" y="15164"/>
                  <a:pt x="298554" y="91474"/>
                  <a:pt x="429768" y="46180"/>
                </a:cubicBezTo>
                <a:cubicBezTo>
                  <a:pt x="560982" y="886"/>
                  <a:pt x="700389" y="59159"/>
                  <a:pt x="798720" y="48796"/>
                </a:cubicBezTo>
                <a:cubicBezTo>
                  <a:pt x="897051" y="38433"/>
                  <a:pt x="1022512" y="83667"/>
                  <a:pt x="1216325" y="51758"/>
                </a:cubicBezTo>
                <a:cubicBezTo>
                  <a:pt x="1226631" y="27685"/>
                  <a:pt x="1237002" y="19577"/>
                  <a:pt x="1242204" y="0"/>
                </a:cubicBezTo>
                <a:cubicBezTo>
                  <a:pt x="1377690" y="33980"/>
                  <a:pt x="1399315" y="79102"/>
                  <a:pt x="1535502" y="94890"/>
                </a:cubicBezTo>
                <a:cubicBezTo>
                  <a:pt x="1462805" y="131117"/>
                  <a:pt x="1271341" y="178187"/>
                  <a:pt x="1207698" y="207034"/>
                </a:cubicBezTo>
                <a:cubicBezTo>
                  <a:pt x="1199681" y="177630"/>
                  <a:pt x="1208983" y="156437"/>
                  <a:pt x="1207698" y="138022"/>
                </a:cubicBezTo>
                <a:cubicBezTo>
                  <a:pt x="987099" y="189709"/>
                  <a:pt x="890511" y="106624"/>
                  <a:pt x="646981" y="159588"/>
                </a:cubicBezTo>
                <a:cubicBezTo>
                  <a:pt x="403451" y="212552"/>
                  <a:pt x="300674" y="127472"/>
                  <a:pt x="86264" y="181154"/>
                </a:cubicBezTo>
                <a:cubicBezTo>
                  <a:pt x="49937" y="153746"/>
                  <a:pt x="45642" y="98970"/>
                  <a:pt x="0" y="43132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1064558727">
                  <a:custGeom>
                    <a:avLst/>
                    <a:gdLst>
                      <a:gd name="connsiteX0" fmla="*/ 0 w 1535502"/>
                      <a:gd name="connsiteY0" fmla="*/ 43132 h 207034"/>
                      <a:gd name="connsiteX1" fmla="*/ 1216325 w 1535502"/>
                      <a:gd name="connsiteY1" fmla="*/ 51758 h 207034"/>
                      <a:gd name="connsiteX2" fmla="*/ 1242204 w 1535502"/>
                      <a:gd name="connsiteY2" fmla="*/ 0 h 207034"/>
                      <a:gd name="connsiteX3" fmla="*/ 1535502 w 1535502"/>
                      <a:gd name="connsiteY3" fmla="*/ 94890 h 207034"/>
                      <a:gd name="connsiteX4" fmla="*/ 1207698 w 1535502"/>
                      <a:gd name="connsiteY4" fmla="*/ 207034 h 207034"/>
                      <a:gd name="connsiteX5" fmla="*/ 1207698 w 1535502"/>
                      <a:gd name="connsiteY5" fmla="*/ 138022 h 207034"/>
                      <a:gd name="connsiteX6" fmla="*/ 86264 w 1535502"/>
                      <a:gd name="connsiteY6" fmla="*/ 181154 h 207034"/>
                      <a:gd name="connsiteX7" fmla="*/ 0 w 1535502"/>
                      <a:gd name="connsiteY7" fmla="*/ 43132 h 2070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1535502" h="207034">
                        <a:moveTo>
                          <a:pt x="0" y="43132"/>
                        </a:moveTo>
                        <a:lnTo>
                          <a:pt x="1216325" y="51758"/>
                        </a:lnTo>
                        <a:lnTo>
                          <a:pt x="1242204" y="0"/>
                        </a:lnTo>
                        <a:lnTo>
                          <a:pt x="1535502" y="94890"/>
                        </a:lnTo>
                        <a:lnTo>
                          <a:pt x="1207698" y="207034"/>
                        </a:lnTo>
                        <a:lnTo>
                          <a:pt x="1207698" y="138022"/>
                        </a:lnTo>
                        <a:lnTo>
                          <a:pt x="86264" y="181154"/>
                        </a:lnTo>
                        <a:lnTo>
                          <a:pt x="0" y="43132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0" name="フリーフォーム: 図形 69">
            <a:extLst>
              <a:ext uri="{FF2B5EF4-FFF2-40B4-BE49-F238E27FC236}">
                <a16:creationId xmlns:a16="http://schemas.microsoft.com/office/drawing/2014/main" id="{DA440758-EB6F-4F53-8E1A-65D12C794E94}"/>
              </a:ext>
            </a:extLst>
          </p:cNvPr>
          <p:cNvSpPr/>
          <p:nvPr/>
        </p:nvSpPr>
        <p:spPr>
          <a:xfrm>
            <a:off x="2380891" y="1293962"/>
            <a:ext cx="1483743" cy="629729"/>
          </a:xfrm>
          <a:custGeom>
            <a:avLst/>
            <a:gdLst>
              <a:gd name="connsiteX0" fmla="*/ 0 w 1483743"/>
              <a:gd name="connsiteY0" fmla="*/ 258793 h 629729"/>
              <a:gd name="connsiteX1" fmla="*/ 363344 w 1483743"/>
              <a:gd name="connsiteY1" fmla="*/ 169078 h 629729"/>
              <a:gd name="connsiteX2" fmla="*/ 698739 w 1483743"/>
              <a:gd name="connsiteY2" fmla="*/ 86264 h 629729"/>
              <a:gd name="connsiteX3" fmla="*/ 690113 w 1483743"/>
              <a:gd name="connsiteY3" fmla="*/ 301925 h 629729"/>
              <a:gd name="connsiteX4" fmla="*/ 1216324 w 1483743"/>
              <a:gd name="connsiteY4" fmla="*/ 69012 h 629729"/>
              <a:gd name="connsiteX5" fmla="*/ 1009290 w 1483743"/>
              <a:gd name="connsiteY5" fmla="*/ 34506 h 629729"/>
              <a:gd name="connsiteX6" fmla="*/ 1483743 w 1483743"/>
              <a:gd name="connsiteY6" fmla="*/ 0 h 629729"/>
              <a:gd name="connsiteX7" fmla="*/ 1345720 w 1483743"/>
              <a:gd name="connsiteY7" fmla="*/ 310551 h 629729"/>
              <a:gd name="connsiteX8" fmla="*/ 1293962 w 1483743"/>
              <a:gd name="connsiteY8" fmla="*/ 155276 h 629729"/>
              <a:gd name="connsiteX9" fmla="*/ 938899 w 1483743"/>
              <a:gd name="connsiteY9" fmla="*/ 362396 h 629729"/>
              <a:gd name="connsiteX10" fmla="*/ 569343 w 1483743"/>
              <a:gd name="connsiteY10" fmla="*/ 577970 h 629729"/>
              <a:gd name="connsiteX11" fmla="*/ 552090 w 1483743"/>
              <a:gd name="connsiteY11" fmla="*/ 405442 h 629729"/>
              <a:gd name="connsiteX12" fmla="*/ 34505 w 1483743"/>
              <a:gd name="connsiteY12" fmla="*/ 629729 h 629729"/>
              <a:gd name="connsiteX13" fmla="*/ 0 w 1483743"/>
              <a:gd name="connsiteY13" fmla="*/ 258793 h 6297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1483743" h="629729" fill="none" extrusionOk="0">
                <a:moveTo>
                  <a:pt x="0" y="258793"/>
                </a:moveTo>
                <a:cubicBezTo>
                  <a:pt x="131759" y="187295"/>
                  <a:pt x="296583" y="227233"/>
                  <a:pt x="363344" y="169078"/>
                </a:cubicBezTo>
                <a:cubicBezTo>
                  <a:pt x="430105" y="110923"/>
                  <a:pt x="594003" y="118623"/>
                  <a:pt x="698739" y="86264"/>
                </a:cubicBezTo>
                <a:cubicBezTo>
                  <a:pt x="705972" y="192540"/>
                  <a:pt x="688874" y="250696"/>
                  <a:pt x="690113" y="301925"/>
                </a:cubicBezTo>
                <a:cubicBezTo>
                  <a:pt x="885701" y="182054"/>
                  <a:pt x="1053672" y="168749"/>
                  <a:pt x="1216324" y="69012"/>
                </a:cubicBezTo>
                <a:cubicBezTo>
                  <a:pt x="1114979" y="62331"/>
                  <a:pt x="1110466" y="42104"/>
                  <a:pt x="1009290" y="34506"/>
                </a:cubicBezTo>
                <a:cubicBezTo>
                  <a:pt x="1209647" y="-15030"/>
                  <a:pt x="1283563" y="28131"/>
                  <a:pt x="1483743" y="0"/>
                </a:cubicBezTo>
                <a:cubicBezTo>
                  <a:pt x="1455945" y="104983"/>
                  <a:pt x="1342932" y="227285"/>
                  <a:pt x="1345720" y="310551"/>
                </a:cubicBezTo>
                <a:cubicBezTo>
                  <a:pt x="1308289" y="239738"/>
                  <a:pt x="1318367" y="204042"/>
                  <a:pt x="1293962" y="155276"/>
                </a:cubicBezTo>
                <a:cubicBezTo>
                  <a:pt x="1160634" y="273323"/>
                  <a:pt x="1056536" y="243183"/>
                  <a:pt x="938899" y="362396"/>
                </a:cubicBezTo>
                <a:cubicBezTo>
                  <a:pt x="821262" y="481609"/>
                  <a:pt x="734649" y="474388"/>
                  <a:pt x="569343" y="577970"/>
                </a:cubicBezTo>
                <a:cubicBezTo>
                  <a:pt x="550504" y="509344"/>
                  <a:pt x="567483" y="468888"/>
                  <a:pt x="552090" y="405442"/>
                </a:cubicBezTo>
                <a:cubicBezTo>
                  <a:pt x="458854" y="484246"/>
                  <a:pt x="182109" y="549307"/>
                  <a:pt x="34505" y="629729"/>
                </a:cubicBezTo>
                <a:cubicBezTo>
                  <a:pt x="3978" y="463941"/>
                  <a:pt x="24271" y="362720"/>
                  <a:pt x="0" y="258793"/>
                </a:cubicBezTo>
                <a:close/>
              </a:path>
              <a:path w="1483743" h="629729" stroke="0" extrusionOk="0">
                <a:moveTo>
                  <a:pt x="0" y="258793"/>
                </a:moveTo>
                <a:cubicBezTo>
                  <a:pt x="148972" y="187666"/>
                  <a:pt x="268752" y="235197"/>
                  <a:pt x="363344" y="169078"/>
                </a:cubicBezTo>
                <a:cubicBezTo>
                  <a:pt x="457936" y="102959"/>
                  <a:pt x="573660" y="135704"/>
                  <a:pt x="698739" y="86264"/>
                </a:cubicBezTo>
                <a:cubicBezTo>
                  <a:pt x="713793" y="145511"/>
                  <a:pt x="687869" y="249172"/>
                  <a:pt x="690113" y="301925"/>
                </a:cubicBezTo>
                <a:cubicBezTo>
                  <a:pt x="810799" y="191961"/>
                  <a:pt x="1090165" y="170209"/>
                  <a:pt x="1216324" y="69012"/>
                </a:cubicBezTo>
                <a:cubicBezTo>
                  <a:pt x="1136547" y="77506"/>
                  <a:pt x="1099838" y="34535"/>
                  <a:pt x="1009290" y="34506"/>
                </a:cubicBezTo>
                <a:cubicBezTo>
                  <a:pt x="1150606" y="24078"/>
                  <a:pt x="1290835" y="43037"/>
                  <a:pt x="1483743" y="0"/>
                </a:cubicBezTo>
                <a:cubicBezTo>
                  <a:pt x="1467104" y="119690"/>
                  <a:pt x="1369554" y="165338"/>
                  <a:pt x="1345720" y="310551"/>
                </a:cubicBezTo>
                <a:cubicBezTo>
                  <a:pt x="1323280" y="266349"/>
                  <a:pt x="1316058" y="207264"/>
                  <a:pt x="1293962" y="155276"/>
                </a:cubicBezTo>
                <a:cubicBezTo>
                  <a:pt x="1200607" y="260413"/>
                  <a:pt x="1075872" y="279200"/>
                  <a:pt x="953391" y="353942"/>
                </a:cubicBezTo>
                <a:cubicBezTo>
                  <a:pt x="830910" y="428684"/>
                  <a:pt x="738693" y="460329"/>
                  <a:pt x="569343" y="577970"/>
                </a:cubicBezTo>
                <a:cubicBezTo>
                  <a:pt x="543465" y="498538"/>
                  <a:pt x="576964" y="488179"/>
                  <a:pt x="552090" y="405442"/>
                </a:cubicBezTo>
                <a:cubicBezTo>
                  <a:pt x="425566" y="502553"/>
                  <a:pt x="245745" y="469991"/>
                  <a:pt x="34505" y="629729"/>
                </a:cubicBezTo>
                <a:cubicBezTo>
                  <a:pt x="11328" y="552593"/>
                  <a:pt x="44744" y="441362"/>
                  <a:pt x="0" y="258793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3241975923">
                  <a:custGeom>
                    <a:avLst/>
                    <a:gdLst>
                      <a:gd name="connsiteX0" fmla="*/ 0 w 1483743"/>
                      <a:gd name="connsiteY0" fmla="*/ 258793 h 629729"/>
                      <a:gd name="connsiteX1" fmla="*/ 698739 w 1483743"/>
                      <a:gd name="connsiteY1" fmla="*/ 86264 h 629729"/>
                      <a:gd name="connsiteX2" fmla="*/ 690113 w 1483743"/>
                      <a:gd name="connsiteY2" fmla="*/ 301925 h 629729"/>
                      <a:gd name="connsiteX3" fmla="*/ 1216324 w 1483743"/>
                      <a:gd name="connsiteY3" fmla="*/ 69012 h 629729"/>
                      <a:gd name="connsiteX4" fmla="*/ 1009290 w 1483743"/>
                      <a:gd name="connsiteY4" fmla="*/ 34506 h 629729"/>
                      <a:gd name="connsiteX5" fmla="*/ 1483743 w 1483743"/>
                      <a:gd name="connsiteY5" fmla="*/ 0 h 629729"/>
                      <a:gd name="connsiteX6" fmla="*/ 1345720 w 1483743"/>
                      <a:gd name="connsiteY6" fmla="*/ 310551 h 629729"/>
                      <a:gd name="connsiteX7" fmla="*/ 1293962 w 1483743"/>
                      <a:gd name="connsiteY7" fmla="*/ 155276 h 629729"/>
                      <a:gd name="connsiteX8" fmla="*/ 569343 w 1483743"/>
                      <a:gd name="connsiteY8" fmla="*/ 577970 h 629729"/>
                      <a:gd name="connsiteX9" fmla="*/ 552090 w 1483743"/>
                      <a:gd name="connsiteY9" fmla="*/ 405442 h 629729"/>
                      <a:gd name="connsiteX10" fmla="*/ 34505 w 1483743"/>
                      <a:gd name="connsiteY10" fmla="*/ 629729 h 629729"/>
                      <a:gd name="connsiteX11" fmla="*/ 0 w 1483743"/>
                      <a:gd name="connsiteY11" fmla="*/ 258793 h 62972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1483743" h="629729">
                        <a:moveTo>
                          <a:pt x="0" y="258793"/>
                        </a:moveTo>
                        <a:lnTo>
                          <a:pt x="698739" y="86264"/>
                        </a:lnTo>
                        <a:lnTo>
                          <a:pt x="690113" y="301925"/>
                        </a:lnTo>
                        <a:lnTo>
                          <a:pt x="1216324" y="69012"/>
                        </a:lnTo>
                        <a:lnTo>
                          <a:pt x="1009290" y="34506"/>
                        </a:lnTo>
                        <a:lnTo>
                          <a:pt x="1483743" y="0"/>
                        </a:lnTo>
                        <a:lnTo>
                          <a:pt x="1345720" y="310551"/>
                        </a:lnTo>
                        <a:lnTo>
                          <a:pt x="1293962" y="155276"/>
                        </a:lnTo>
                        <a:lnTo>
                          <a:pt x="569343" y="577970"/>
                        </a:lnTo>
                        <a:lnTo>
                          <a:pt x="552090" y="405442"/>
                        </a:lnTo>
                        <a:lnTo>
                          <a:pt x="34505" y="629729"/>
                        </a:lnTo>
                        <a:lnTo>
                          <a:pt x="0" y="258793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1" name="フリーフォーム: 図形 70">
            <a:extLst>
              <a:ext uri="{FF2B5EF4-FFF2-40B4-BE49-F238E27FC236}">
                <a16:creationId xmlns:a16="http://schemas.microsoft.com/office/drawing/2014/main" id="{909967BD-814F-4467-88AD-3B9A436F2E1E}"/>
              </a:ext>
            </a:extLst>
          </p:cNvPr>
          <p:cNvSpPr/>
          <p:nvPr/>
        </p:nvSpPr>
        <p:spPr>
          <a:xfrm>
            <a:off x="4295955" y="992038"/>
            <a:ext cx="1371600" cy="1371600"/>
          </a:xfrm>
          <a:custGeom>
            <a:avLst/>
            <a:gdLst>
              <a:gd name="connsiteX0" fmla="*/ 0 w 1371600"/>
              <a:gd name="connsiteY0" fmla="*/ 983411 h 1371600"/>
              <a:gd name="connsiteX1" fmla="*/ 94890 w 1371600"/>
              <a:gd name="connsiteY1" fmla="*/ 1371600 h 1371600"/>
              <a:gd name="connsiteX2" fmla="*/ 595222 w 1371600"/>
              <a:gd name="connsiteY2" fmla="*/ 1190445 h 1371600"/>
              <a:gd name="connsiteX3" fmla="*/ 370936 w 1371600"/>
              <a:gd name="connsiteY3" fmla="*/ 1112807 h 1371600"/>
              <a:gd name="connsiteX4" fmla="*/ 595222 w 1371600"/>
              <a:gd name="connsiteY4" fmla="*/ 741871 h 1371600"/>
              <a:gd name="connsiteX5" fmla="*/ 828136 w 1371600"/>
              <a:gd name="connsiteY5" fmla="*/ 940279 h 1371600"/>
              <a:gd name="connsiteX6" fmla="*/ 1099868 w 1371600"/>
              <a:gd name="connsiteY6" fmla="*/ 556404 h 1371600"/>
              <a:gd name="connsiteX7" fmla="*/ 1371600 w 1371600"/>
              <a:gd name="connsiteY7" fmla="*/ 172528 h 1371600"/>
              <a:gd name="connsiteX8" fmla="*/ 905773 w 1371600"/>
              <a:gd name="connsiteY8" fmla="*/ 0 h 1371600"/>
              <a:gd name="connsiteX9" fmla="*/ 829516 w 1371600"/>
              <a:gd name="connsiteY9" fmla="*/ 314001 h 1371600"/>
              <a:gd name="connsiteX10" fmla="*/ 759124 w 1371600"/>
              <a:gd name="connsiteY10" fmla="*/ 603849 h 1371600"/>
              <a:gd name="connsiteX11" fmla="*/ 491705 w 1371600"/>
              <a:gd name="connsiteY11" fmla="*/ 388188 h 1371600"/>
              <a:gd name="connsiteX12" fmla="*/ 356443 w 1371600"/>
              <a:gd name="connsiteY12" fmla="*/ 709436 h 1371600"/>
              <a:gd name="connsiteX13" fmla="*/ 215660 w 1371600"/>
              <a:gd name="connsiteY13" fmla="*/ 1043796 h 1371600"/>
              <a:gd name="connsiteX14" fmla="*/ 0 w 1371600"/>
              <a:gd name="connsiteY14" fmla="*/ 983411 h 1371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1371600" h="1371600" fill="none" extrusionOk="0">
                <a:moveTo>
                  <a:pt x="0" y="983411"/>
                </a:moveTo>
                <a:cubicBezTo>
                  <a:pt x="33368" y="1119308"/>
                  <a:pt x="16381" y="1192677"/>
                  <a:pt x="94890" y="1371600"/>
                </a:cubicBezTo>
                <a:cubicBezTo>
                  <a:pt x="263920" y="1262767"/>
                  <a:pt x="411948" y="1320204"/>
                  <a:pt x="595222" y="1190445"/>
                </a:cubicBezTo>
                <a:cubicBezTo>
                  <a:pt x="508868" y="1189289"/>
                  <a:pt x="476574" y="1146425"/>
                  <a:pt x="370936" y="1112807"/>
                </a:cubicBezTo>
                <a:cubicBezTo>
                  <a:pt x="411078" y="1032584"/>
                  <a:pt x="549784" y="914881"/>
                  <a:pt x="595222" y="741871"/>
                </a:cubicBezTo>
                <a:cubicBezTo>
                  <a:pt x="713481" y="805254"/>
                  <a:pt x="714598" y="850561"/>
                  <a:pt x="828136" y="940279"/>
                </a:cubicBezTo>
                <a:cubicBezTo>
                  <a:pt x="934031" y="749355"/>
                  <a:pt x="1009458" y="686221"/>
                  <a:pt x="1099868" y="556404"/>
                </a:cubicBezTo>
                <a:cubicBezTo>
                  <a:pt x="1190278" y="426587"/>
                  <a:pt x="1337783" y="289748"/>
                  <a:pt x="1371600" y="172528"/>
                </a:cubicBezTo>
                <a:cubicBezTo>
                  <a:pt x="1188422" y="141516"/>
                  <a:pt x="1033541" y="44222"/>
                  <a:pt x="905773" y="0"/>
                </a:cubicBezTo>
                <a:cubicBezTo>
                  <a:pt x="896292" y="88167"/>
                  <a:pt x="848527" y="173542"/>
                  <a:pt x="829516" y="314001"/>
                </a:cubicBezTo>
                <a:cubicBezTo>
                  <a:pt x="810504" y="454460"/>
                  <a:pt x="768021" y="484959"/>
                  <a:pt x="759124" y="603849"/>
                </a:cubicBezTo>
                <a:cubicBezTo>
                  <a:pt x="641343" y="520140"/>
                  <a:pt x="574335" y="433535"/>
                  <a:pt x="491705" y="388188"/>
                </a:cubicBezTo>
                <a:cubicBezTo>
                  <a:pt x="464422" y="493006"/>
                  <a:pt x="382672" y="629988"/>
                  <a:pt x="356443" y="709436"/>
                </a:cubicBezTo>
                <a:cubicBezTo>
                  <a:pt x="330214" y="788884"/>
                  <a:pt x="246245" y="864838"/>
                  <a:pt x="215660" y="1043796"/>
                </a:cubicBezTo>
                <a:cubicBezTo>
                  <a:pt x="111517" y="1017029"/>
                  <a:pt x="69827" y="980855"/>
                  <a:pt x="0" y="983411"/>
                </a:cubicBezTo>
                <a:close/>
              </a:path>
              <a:path w="1371600" h="1371600" stroke="0" extrusionOk="0">
                <a:moveTo>
                  <a:pt x="0" y="983411"/>
                </a:moveTo>
                <a:cubicBezTo>
                  <a:pt x="84870" y="1151958"/>
                  <a:pt x="15742" y="1185541"/>
                  <a:pt x="94890" y="1371600"/>
                </a:cubicBezTo>
                <a:cubicBezTo>
                  <a:pt x="323117" y="1270182"/>
                  <a:pt x="437174" y="1261692"/>
                  <a:pt x="595222" y="1190445"/>
                </a:cubicBezTo>
                <a:cubicBezTo>
                  <a:pt x="489790" y="1174907"/>
                  <a:pt x="461800" y="1143186"/>
                  <a:pt x="370936" y="1112807"/>
                </a:cubicBezTo>
                <a:cubicBezTo>
                  <a:pt x="469059" y="944466"/>
                  <a:pt x="551867" y="846600"/>
                  <a:pt x="595222" y="741871"/>
                </a:cubicBezTo>
                <a:cubicBezTo>
                  <a:pt x="676780" y="772077"/>
                  <a:pt x="705128" y="861665"/>
                  <a:pt x="828136" y="940279"/>
                </a:cubicBezTo>
                <a:cubicBezTo>
                  <a:pt x="914030" y="725926"/>
                  <a:pt x="993850" y="708765"/>
                  <a:pt x="1099868" y="556404"/>
                </a:cubicBezTo>
                <a:cubicBezTo>
                  <a:pt x="1205886" y="404042"/>
                  <a:pt x="1323596" y="331832"/>
                  <a:pt x="1371600" y="172528"/>
                </a:cubicBezTo>
                <a:cubicBezTo>
                  <a:pt x="1158612" y="117114"/>
                  <a:pt x="1093218" y="35480"/>
                  <a:pt x="905773" y="0"/>
                </a:cubicBezTo>
                <a:cubicBezTo>
                  <a:pt x="926027" y="72404"/>
                  <a:pt x="849367" y="151353"/>
                  <a:pt x="832449" y="301925"/>
                </a:cubicBezTo>
                <a:cubicBezTo>
                  <a:pt x="815530" y="452497"/>
                  <a:pt x="760810" y="465133"/>
                  <a:pt x="759124" y="603849"/>
                </a:cubicBezTo>
                <a:cubicBezTo>
                  <a:pt x="679254" y="583907"/>
                  <a:pt x="594553" y="446387"/>
                  <a:pt x="491705" y="388188"/>
                </a:cubicBezTo>
                <a:cubicBezTo>
                  <a:pt x="469466" y="530176"/>
                  <a:pt x="354595" y="621356"/>
                  <a:pt x="359203" y="702880"/>
                </a:cubicBezTo>
                <a:cubicBezTo>
                  <a:pt x="363812" y="784404"/>
                  <a:pt x="253145" y="877914"/>
                  <a:pt x="215660" y="1043796"/>
                </a:cubicBezTo>
                <a:cubicBezTo>
                  <a:pt x="122291" y="1034141"/>
                  <a:pt x="85249" y="991267"/>
                  <a:pt x="0" y="983411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4071564026">
                  <a:custGeom>
                    <a:avLst/>
                    <a:gdLst>
                      <a:gd name="connsiteX0" fmla="*/ 0 w 1371600"/>
                      <a:gd name="connsiteY0" fmla="*/ 983411 h 1371600"/>
                      <a:gd name="connsiteX1" fmla="*/ 94890 w 1371600"/>
                      <a:gd name="connsiteY1" fmla="*/ 1371600 h 1371600"/>
                      <a:gd name="connsiteX2" fmla="*/ 595222 w 1371600"/>
                      <a:gd name="connsiteY2" fmla="*/ 1190445 h 1371600"/>
                      <a:gd name="connsiteX3" fmla="*/ 370936 w 1371600"/>
                      <a:gd name="connsiteY3" fmla="*/ 1112807 h 1371600"/>
                      <a:gd name="connsiteX4" fmla="*/ 595222 w 1371600"/>
                      <a:gd name="connsiteY4" fmla="*/ 741871 h 1371600"/>
                      <a:gd name="connsiteX5" fmla="*/ 828136 w 1371600"/>
                      <a:gd name="connsiteY5" fmla="*/ 940279 h 1371600"/>
                      <a:gd name="connsiteX6" fmla="*/ 1371600 w 1371600"/>
                      <a:gd name="connsiteY6" fmla="*/ 172528 h 1371600"/>
                      <a:gd name="connsiteX7" fmla="*/ 905773 w 1371600"/>
                      <a:gd name="connsiteY7" fmla="*/ 0 h 1371600"/>
                      <a:gd name="connsiteX8" fmla="*/ 759124 w 1371600"/>
                      <a:gd name="connsiteY8" fmla="*/ 603849 h 1371600"/>
                      <a:gd name="connsiteX9" fmla="*/ 491705 w 1371600"/>
                      <a:gd name="connsiteY9" fmla="*/ 388188 h 1371600"/>
                      <a:gd name="connsiteX10" fmla="*/ 215660 w 1371600"/>
                      <a:gd name="connsiteY10" fmla="*/ 1043796 h 1371600"/>
                      <a:gd name="connsiteX11" fmla="*/ 0 w 1371600"/>
                      <a:gd name="connsiteY11" fmla="*/ 983411 h 13716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1371600" h="1371600">
                        <a:moveTo>
                          <a:pt x="0" y="983411"/>
                        </a:moveTo>
                        <a:lnTo>
                          <a:pt x="94890" y="1371600"/>
                        </a:lnTo>
                        <a:lnTo>
                          <a:pt x="595222" y="1190445"/>
                        </a:lnTo>
                        <a:lnTo>
                          <a:pt x="370936" y="1112807"/>
                        </a:lnTo>
                        <a:lnTo>
                          <a:pt x="595222" y="741871"/>
                        </a:lnTo>
                        <a:lnTo>
                          <a:pt x="828136" y="940279"/>
                        </a:lnTo>
                        <a:lnTo>
                          <a:pt x="1371600" y="172528"/>
                        </a:lnTo>
                        <a:lnTo>
                          <a:pt x="905773" y="0"/>
                        </a:lnTo>
                        <a:lnTo>
                          <a:pt x="759124" y="603849"/>
                        </a:lnTo>
                        <a:lnTo>
                          <a:pt x="491705" y="388188"/>
                        </a:lnTo>
                        <a:lnTo>
                          <a:pt x="215660" y="1043796"/>
                        </a:lnTo>
                        <a:lnTo>
                          <a:pt x="0" y="983411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3" name="フリーフォーム: 図形 72">
            <a:extLst>
              <a:ext uri="{FF2B5EF4-FFF2-40B4-BE49-F238E27FC236}">
                <a16:creationId xmlns:a16="http://schemas.microsoft.com/office/drawing/2014/main" id="{F88FE7B8-F320-4157-AFEA-DEED3D8A58A7}"/>
              </a:ext>
            </a:extLst>
          </p:cNvPr>
          <p:cNvSpPr/>
          <p:nvPr/>
        </p:nvSpPr>
        <p:spPr>
          <a:xfrm>
            <a:off x="2415396" y="2794958"/>
            <a:ext cx="1242204" cy="1492370"/>
          </a:xfrm>
          <a:custGeom>
            <a:avLst/>
            <a:gdLst>
              <a:gd name="connsiteX0" fmla="*/ 0 w 1242204"/>
              <a:gd name="connsiteY0" fmla="*/ 1224951 h 1492370"/>
              <a:gd name="connsiteX1" fmla="*/ 452887 w 1242204"/>
              <a:gd name="connsiteY1" fmla="*/ 1194759 h 1492370"/>
              <a:gd name="connsiteX2" fmla="*/ 905774 w 1242204"/>
              <a:gd name="connsiteY2" fmla="*/ 1164567 h 1492370"/>
              <a:gd name="connsiteX3" fmla="*/ 918714 w 1242204"/>
              <a:gd name="connsiteY3" fmla="*/ 737559 h 1492370"/>
              <a:gd name="connsiteX4" fmla="*/ 931653 w 1242204"/>
              <a:gd name="connsiteY4" fmla="*/ 310551 h 1492370"/>
              <a:gd name="connsiteX5" fmla="*/ 785004 w 1242204"/>
              <a:gd name="connsiteY5" fmla="*/ 301925 h 1492370"/>
              <a:gd name="connsiteX6" fmla="*/ 1035170 w 1242204"/>
              <a:gd name="connsiteY6" fmla="*/ 0 h 1492370"/>
              <a:gd name="connsiteX7" fmla="*/ 1242204 w 1242204"/>
              <a:gd name="connsiteY7" fmla="*/ 301925 h 1492370"/>
              <a:gd name="connsiteX8" fmla="*/ 1130061 w 1242204"/>
              <a:gd name="connsiteY8" fmla="*/ 310551 h 1492370"/>
              <a:gd name="connsiteX9" fmla="*/ 1112808 w 1242204"/>
              <a:gd name="connsiteY9" fmla="*/ 789318 h 1492370"/>
              <a:gd name="connsiteX10" fmla="*/ 1095555 w 1242204"/>
              <a:gd name="connsiteY10" fmla="*/ 1268084 h 1492370"/>
              <a:gd name="connsiteX11" fmla="*/ 534838 w 1242204"/>
              <a:gd name="connsiteY11" fmla="*/ 1384713 h 1492370"/>
              <a:gd name="connsiteX12" fmla="*/ 17253 w 1242204"/>
              <a:gd name="connsiteY12" fmla="*/ 1492370 h 1492370"/>
              <a:gd name="connsiteX13" fmla="*/ 0 w 1242204"/>
              <a:gd name="connsiteY13" fmla="*/ 1224951 h 14923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1242204" h="1492370" fill="none" extrusionOk="0">
                <a:moveTo>
                  <a:pt x="0" y="1224951"/>
                </a:moveTo>
                <a:cubicBezTo>
                  <a:pt x="166265" y="1213010"/>
                  <a:pt x="339417" y="1217611"/>
                  <a:pt x="452887" y="1194759"/>
                </a:cubicBezTo>
                <a:cubicBezTo>
                  <a:pt x="566357" y="1171907"/>
                  <a:pt x="722734" y="1222606"/>
                  <a:pt x="905774" y="1164567"/>
                </a:cubicBezTo>
                <a:cubicBezTo>
                  <a:pt x="877807" y="1022087"/>
                  <a:pt x="955120" y="863056"/>
                  <a:pt x="918714" y="737559"/>
                </a:cubicBezTo>
                <a:cubicBezTo>
                  <a:pt x="882307" y="612062"/>
                  <a:pt x="941453" y="481946"/>
                  <a:pt x="931653" y="310551"/>
                </a:cubicBezTo>
                <a:cubicBezTo>
                  <a:pt x="864518" y="316594"/>
                  <a:pt x="826707" y="294227"/>
                  <a:pt x="785004" y="301925"/>
                </a:cubicBezTo>
                <a:cubicBezTo>
                  <a:pt x="888924" y="173422"/>
                  <a:pt x="995932" y="115028"/>
                  <a:pt x="1035170" y="0"/>
                </a:cubicBezTo>
                <a:cubicBezTo>
                  <a:pt x="1103624" y="59286"/>
                  <a:pt x="1145583" y="182855"/>
                  <a:pt x="1242204" y="301925"/>
                </a:cubicBezTo>
                <a:cubicBezTo>
                  <a:pt x="1191369" y="318161"/>
                  <a:pt x="1179896" y="295362"/>
                  <a:pt x="1130061" y="310551"/>
                </a:cubicBezTo>
                <a:cubicBezTo>
                  <a:pt x="1177377" y="489079"/>
                  <a:pt x="1111955" y="645393"/>
                  <a:pt x="1112808" y="789318"/>
                </a:cubicBezTo>
                <a:cubicBezTo>
                  <a:pt x="1113661" y="933243"/>
                  <a:pt x="1048745" y="1086063"/>
                  <a:pt x="1095555" y="1268084"/>
                </a:cubicBezTo>
                <a:cubicBezTo>
                  <a:pt x="890295" y="1353376"/>
                  <a:pt x="695655" y="1323557"/>
                  <a:pt x="534838" y="1384713"/>
                </a:cubicBezTo>
                <a:cubicBezTo>
                  <a:pt x="374021" y="1445869"/>
                  <a:pt x="218818" y="1421308"/>
                  <a:pt x="17253" y="1492370"/>
                </a:cubicBezTo>
                <a:cubicBezTo>
                  <a:pt x="11749" y="1408117"/>
                  <a:pt x="18886" y="1277588"/>
                  <a:pt x="0" y="1224951"/>
                </a:cubicBezTo>
                <a:close/>
              </a:path>
              <a:path w="1242204" h="1492370" stroke="0" extrusionOk="0">
                <a:moveTo>
                  <a:pt x="0" y="1224951"/>
                </a:moveTo>
                <a:cubicBezTo>
                  <a:pt x="193074" y="1186793"/>
                  <a:pt x="330913" y="1252786"/>
                  <a:pt x="434772" y="1195967"/>
                </a:cubicBezTo>
                <a:cubicBezTo>
                  <a:pt x="538631" y="1139148"/>
                  <a:pt x="697814" y="1203672"/>
                  <a:pt x="905774" y="1164567"/>
                </a:cubicBezTo>
                <a:cubicBezTo>
                  <a:pt x="866410" y="1038760"/>
                  <a:pt x="944743" y="821496"/>
                  <a:pt x="919231" y="720479"/>
                </a:cubicBezTo>
                <a:cubicBezTo>
                  <a:pt x="893719" y="619462"/>
                  <a:pt x="948336" y="458382"/>
                  <a:pt x="931653" y="310551"/>
                </a:cubicBezTo>
                <a:cubicBezTo>
                  <a:pt x="888059" y="321714"/>
                  <a:pt x="844128" y="295764"/>
                  <a:pt x="785004" y="301925"/>
                </a:cubicBezTo>
                <a:cubicBezTo>
                  <a:pt x="837636" y="232970"/>
                  <a:pt x="984303" y="114922"/>
                  <a:pt x="1035170" y="0"/>
                </a:cubicBezTo>
                <a:cubicBezTo>
                  <a:pt x="1142497" y="89180"/>
                  <a:pt x="1153259" y="187998"/>
                  <a:pt x="1242204" y="301925"/>
                </a:cubicBezTo>
                <a:cubicBezTo>
                  <a:pt x="1195213" y="316084"/>
                  <a:pt x="1160506" y="306065"/>
                  <a:pt x="1130061" y="310551"/>
                </a:cubicBezTo>
                <a:cubicBezTo>
                  <a:pt x="1166465" y="515507"/>
                  <a:pt x="1100590" y="653120"/>
                  <a:pt x="1112463" y="798893"/>
                </a:cubicBezTo>
                <a:cubicBezTo>
                  <a:pt x="1124336" y="944666"/>
                  <a:pt x="1083228" y="1163715"/>
                  <a:pt x="1095555" y="1268084"/>
                </a:cubicBezTo>
                <a:cubicBezTo>
                  <a:pt x="983880" y="1300896"/>
                  <a:pt x="691730" y="1349635"/>
                  <a:pt x="577970" y="1375741"/>
                </a:cubicBezTo>
                <a:cubicBezTo>
                  <a:pt x="464210" y="1401848"/>
                  <a:pt x="247812" y="1432982"/>
                  <a:pt x="17253" y="1492370"/>
                </a:cubicBezTo>
                <a:cubicBezTo>
                  <a:pt x="7059" y="1398751"/>
                  <a:pt x="21332" y="1337639"/>
                  <a:pt x="0" y="1224951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4097799258">
                  <a:custGeom>
                    <a:avLst/>
                    <a:gdLst>
                      <a:gd name="connsiteX0" fmla="*/ 0 w 1242204"/>
                      <a:gd name="connsiteY0" fmla="*/ 1155939 h 1423358"/>
                      <a:gd name="connsiteX1" fmla="*/ 905774 w 1242204"/>
                      <a:gd name="connsiteY1" fmla="*/ 1095555 h 1423358"/>
                      <a:gd name="connsiteX2" fmla="*/ 931653 w 1242204"/>
                      <a:gd name="connsiteY2" fmla="*/ 241539 h 1423358"/>
                      <a:gd name="connsiteX3" fmla="*/ 785004 w 1242204"/>
                      <a:gd name="connsiteY3" fmla="*/ 232913 h 1423358"/>
                      <a:gd name="connsiteX4" fmla="*/ 940279 w 1242204"/>
                      <a:gd name="connsiteY4" fmla="*/ 0 h 1423358"/>
                      <a:gd name="connsiteX5" fmla="*/ 1242204 w 1242204"/>
                      <a:gd name="connsiteY5" fmla="*/ 232913 h 1423358"/>
                      <a:gd name="connsiteX6" fmla="*/ 1130061 w 1242204"/>
                      <a:gd name="connsiteY6" fmla="*/ 241539 h 1423358"/>
                      <a:gd name="connsiteX7" fmla="*/ 1095555 w 1242204"/>
                      <a:gd name="connsiteY7" fmla="*/ 1199072 h 1423358"/>
                      <a:gd name="connsiteX8" fmla="*/ 17253 w 1242204"/>
                      <a:gd name="connsiteY8" fmla="*/ 1423358 h 1423358"/>
                      <a:gd name="connsiteX9" fmla="*/ 0 w 1242204"/>
                      <a:gd name="connsiteY9" fmla="*/ 1216324 h 1423358"/>
                      <a:gd name="connsiteX10" fmla="*/ 0 w 1242204"/>
                      <a:gd name="connsiteY10" fmla="*/ 1155939 h 1423358"/>
                      <a:gd name="connsiteX0" fmla="*/ 0 w 1242204"/>
                      <a:gd name="connsiteY0" fmla="*/ 1155939 h 1423358"/>
                      <a:gd name="connsiteX1" fmla="*/ 905774 w 1242204"/>
                      <a:gd name="connsiteY1" fmla="*/ 1095555 h 1423358"/>
                      <a:gd name="connsiteX2" fmla="*/ 931653 w 1242204"/>
                      <a:gd name="connsiteY2" fmla="*/ 241539 h 1423358"/>
                      <a:gd name="connsiteX3" fmla="*/ 785004 w 1242204"/>
                      <a:gd name="connsiteY3" fmla="*/ 232913 h 1423358"/>
                      <a:gd name="connsiteX4" fmla="*/ 940279 w 1242204"/>
                      <a:gd name="connsiteY4" fmla="*/ 0 h 1423358"/>
                      <a:gd name="connsiteX5" fmla="*/ 1242204 w 1242204"/>
                      <a:gd name="connsiteY5" fmla="*/ 232913 h 1423358"/>
                      <a:gd name="connsiteX6" fmla="*/ 1130061 w 1242204"/>
                      <a:gd name="connsiteY6" fmla="*/ 241539 h 1423358"/>
                      <a:gd name="connsiteX7" fmla="*/ 1095555 w 1242204"/>
                      <a:gd name="connsiteY7" fmla="*/ 1199072 h 1423358"/>
                      <a:gd name="connsiteX8" fmla="*/ 17253 w 1242204"/>
                      <a:gd name="connsiteY8" fmla="*/ 1423358 h 1423358"/>
                      <a:gd name="connsiteX9" fmla="*/ 0 w 1242204"/>
                      <a:gd name="connsiteY9" fmla="*/ 1155939 h 1423358"/>
                      <a:gd name="connsiteX0" fmla="*/ 0 w 1242204"/>
                      <a:gd name="connsiteY0" fmla="*/ 1224951 h 1492370"/>
                      <a:gd name="connsiteX1" fmla="*/ 905774 w 1242204"/>
                      <a:gd name="connsiteY1" fmla="*/ 1164567 h 1492370"/>
                      <a:gd name="connsiteX2" fmla="*/ 931653 w 1242204"/>
                      <a:gd name="connsiteY2" fmla="*/ 310551 h 1492370"/>
                      <a:gd name="connsiteX3" fmla="*/ 785004 w 1242204"/>
                      <a:gd name="connsiteY3" fmla="*/ 301925 h 1492370"/>
                      <a:gd name="connsiteX4" fmla="*/ 1035170 w 1242204"/>
                      <a:gd name="connsiteY4" fmla="*/ 0 h 1492370"/>
                      <a:gd name="connsiteX5" fmla="*/ 1242204 w 1242204"/>
                      <a:gd name="connsiteY5" fmla="*/ 301925 h 1492370"/>
                      <a:gd name="connsiteX6" fmla="*/ 1130061 w 1242204"/>
                      <a:gd name="connsiteY6" fmla="*/ 310551 h 1492370"/>
                      <a:gd name="connsiteX7" fmla="*/ 1095555 w 1242204"/>
                      <a:gd name="connsiteY7" fmla="*/ 1268084 h 1492370"/>
                      <a:gd name="connsiteX8" fmla="*/ 17253 w 1242204"/>
                      <a:gd name="connsiteY8" fmla="*/ 1492370 h 1492370"/>
                      <a:gd name="connsiteX9" fmla="*/ 0 w 1242204"/>
                      <a:gd name="connsiteY9" fmla="*/ 1224951 h 149237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1242204" h="1492370">
                        <a:moveTo>
                          <a:pt x="0" y="1224951"/>
                        </a:moveTo>
                        <a:lnTo>
                          <a:pt x="905774" y="1164567"/>
                        </a:lnTo>
                        <a:lnTo>
                          <a:pt x="931653" y="310551"/>
                        </a:lnTo>
                        <a:lnTo>
                          <a:pt x="785004" y="301925"/>
                        </a:lnTo>
                        <a:lnTo>
                          <a:pt x="1035170" y="0"/>
                        </a:lnTo>
                        <a:lnTo>
                          <a:pt x="1242204" y="301925"/>
                        </a:lnTo>
                        <a:lnTo>
                          <a:pt x="1130061" y="310551"/>
                        </a:lnTo>
                        <a:lnTo>
                          <a:pt x="1095555" y="1268084"/>
                        </a:lnTo>
                        <a:lnTo>
                          <a:pt x="17253" y="1492370"/>
                        </a:lnTo>
                        <a:lnTo>
                          <a:pt x="0" y="1224951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4" name="フリーフォーム: 図形 73">
            <a:extLst>
              <a:ext uri="{FF2B5EF4-FFF2-40B4-BE49-F238E27FC236}">
                <a16:creationId xmlns:a16="http://schemas.microsoft.com/office/drawing/2014/main" id="{94C01D28-7375-4EC9-A2B3-22C7099FD709}"/>
              </a:ext>
            </a:extLst>
          </p:cNvPr>
          <p:cNvSpPr/>
          <p:nvPr/>
        </p:nvSpPr>
        <p:spPr>
          <a:xfrm>
            <a:off x="4295955" y="3019245"/>
            <a:ext cx="1268083" cy="1268083"/>
          </a:xfrm>
          <a:custGeom>
            <a:avLst/>
            <a:gdLst>
              <a:gd name="connsiteX0" fmla="*/ 0 w 1268083"/>
              <a:gd name="connsiteY0" fmla="*/ 276046 h 1268083"/>
              <a:gd name="connsiteX1" fmla="*/ 601088 w 1268083"/>
              <a:gd name="connsiteY1" fmla="*/ 132502 h 1268083"/>
              <a:gd name="connsiteX2" fmla="*/ 1155939 w 1268083"/>
              <a:gd name="connsiteY2" fmla="*/ 0 h 1268083"/>
              <a:gd name="connsiteX3" fmla="*/ 1117897 w 1268083"/>
              <a:gd name="connsiteY3" fmla="*/ 490325 h 1268083"/>
              <a:gd name="connsiteX4" fmla="*/ 1078302 w 1268083"/>
              <a:gd name="connsiteY4" fmla="*/ 1000664 h 1268083"/>
              <a:gd name="connsiteX5" fmla="*/ 1268083 w 1268083"/>
              <a:gd name="connsiteY5" fmla="*/ 948906 h 1268083"/>
              <a:gd name="connsiteX6" fmla="*/ 992037 w 1268083"/>
              <a:gd name="connsiteY6" fmla="*/ 1268083 h 1268083"/>
              <a:gd name="connsiteX7" fmla="*/ 724619 w 1268083"/>
              <a:gd name="connsiteY7" fmla="*/ 1009291 h 1268083"/>
              <a:gd name="connsiteX8" fmla="*/ 931653 w 1268083"/>
              <a:gd name="connsiteY8" fmla="*/ 1026544 h 1268083"/>
              <a:gd name="connsiteX9" fmla="*/ 931653 w 1268083"/>
              <a:gd name="connsiteY9" fmla="*/ 699430 h 1268083"/>
              <a:gd name="connsiteX10" fmla="*/ 931653 w 1268083"/>
              <a:gd name="connsiteY10" fmla="*/ 345057 h 1268083"/>
              <a:gd name="connsiteX11" fmla="*/ 469622 w 1268083"/>
              <a:gd name="connsiteY11" fmla="*/ 520001 h 1268083"/>
              <a:gd name="connsiteX12" fmla="*/ 43132 w 1268083"/>
              <a:gd name="connsiteY12" fmla="*/ 681487 h 1268083"/>
              <a:gd name="connsiteX13" fmla="*/ 0 w 1268083"/>
              <a:gd name="connsiteY13" fmla="*/ 276046 h 12680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1268083" h="1268083" fill="none" extrusionOk="0">
                <a:moveTo>
                  <a:pt x="0" y="276046"/>
                </a:moveTo>
                <a:cubicBezTo>
                  <a:pt x="207314" y="178326"/>
                  <a:pt x="417312" y="209586"/>
                  <a:pt x="601088" y="132502"/>
                </a:cubicBezTo>
                <a:cubicBezTo>
                  <a:pt x="784864" y="55418"/>
                  <a:pt x="1005685" y="95196"/>
                  <a:pt x="1155939" y="0"/>
                </a:cubicBezTo>
                <a:cubicBezTo>
                  <a:pt x="1181592" y="139790"/>
                  <a:pt x="1072004" y="341831"/>
                  <a:pt x="1117897" y="490325"/>
                </a:cubicBezTo>
                <a:cubicBezTo>
                  <a:pt x="1163790" y="638819"/>
                  <a:pt x="1064677" y="769910"/>
                  <a:pt x="1078302" y="1000664"/>
                </a:cubicBezTo>
                <a:cubicBezTo>
                  <a:pt x="1132197" y="975724"/>
                  <a:pt x="1220110" y="980517"/>
                  <a:pt x="1268083" y="948906"/>
                </a:cubicBezTo>
                <a:cubicBezTo>
                  <a:pt x="1207743" y="1025690"/>
                  <a:pt x="1113749" y="1100894"/>
                  <a:pt x="992037" y="1268083"/>
                </a:cubicBezTo>
                <a:cubicBezTo>
                  <a:pt x="910667" y="1240303"/>
                  <a:pt x="867570" y="1089603"/>
                  <a:pt x="724619" y="1009291"/>
                </a:cubicBezTo>
                <a:cubicBezTo>
                  <a:pt x="819168" y="995752"/>
                  <a:pt x="860005" y="1023241"/>
                  <a:pt x="931653" y="1026544"/>
                </a:cubicBezTo>
                <a:cubicBezTo>
                  <a:pt x="897150" y="948806"/>
                  <a:pt x="936786" y="857099"/>
                  <a:pt x="931653" y="699430"/>
                </a:cubicBezTo>
                <a:cubicBezTo>
                  <a:pt x="926520" y="541761"/>
                  <a:pt x="949300" y="506148"/>
                  <a:pt x="931653" y="345057"/>
                </a:cubicBezTo>
                <a:cubicBezTo>
                  <a:pt x="843693" y="431556"/>
                  <a:pt x="555476" y="460678"/>
                  <a:pt x="469622" y="520001"/>
                </a:cubicBezTo>
                <a:cubicBezTo>
                  <a:pt x="383768" y="579324"/>
                  <a:pt x="214794" y="576404"/>
                  <a:pt x="43132" y="681487"/>
                </a:cubicBezTo>
                <a:cubicBezTo>
                  <a:pt x="-2689" y="538584"/>
                  <a:pt x="28086" y="406757"/>
                  <a:pt x="0" y="276046"/>
                </a:cubicBezTo>
                <a:close/>
              </a:path>
              <a:path w="1268083" h="1268083" stroke="0" extrusionOk="0">
                <a:moveTo>
                  <a:pt x="0" y="276046"/>
                </a:moveTo>
                <a:cubicBezTo>
                  <a:pt x="125363" y="243378"/>
                  <a:pt x="299866" y="252925"/>
                  <a:pt x="566410" y="140783"/>
                </a:cubicBezTo>
                <a:cubicBezTo>
                  <a:pt x="832954" y="28641"/>
                  <a:pt x="879859" y="67920"/>
                  <a:pt x="1155939" y="0"/>
                </a:cubicBezTo>
                <a:cubicBezTo>
                  <a:pt x="1158459" y="216579"/>
                  <a:pt x="1119886" y="347120"/>
                  <a:pt x="1119450" y="470312"/>
                </a:cubicBezTo>
                <a:cubicBezTo>
                  <a:pt x="1119014" y="593504"/>
                  <a:pt x="1043128" y="829855"/>
                  <a:pt x="1078302" y="1000664"/>
                </a:cubicBezTo>
                <a:cubicBezTo>
                  <a:pt x="1118492" y="969270"/>
                  <a:pt x="1216656" y="977208"/>
                  <a:pt x="1268083" y="948906"/>
                </a:cubicBezTo>
                <a:cubicBezTo>
                  <a:pt x="1234586" y="1056316"/>
                  <a:pt x="1104082" y="1096543"/>
                  <a:pt x="992037" y="1268083"/>
                </a:cubicBezTo>
                <a:cubicBezTo>
                  <a:pt x="850560" y="1168788"/>
                  <a:pt x="790260" y="1050141"/>
                  <a:pt x="724619" y="1009291"/>
                </a:cubicBezTo>
                <a:cubicBezTo>
                  <a:pt x="785076" y="1012475"/>
                  <a:pt x="868330" y="1028100"/>
                  <a:pt x="931653" y="1026544"/>
                </a:cubicBezTo>
                <a:cubicBezTo>
                  <a:pt x="926598" y="959481"/>
                  <a:pt x="950612" y="794718"/>
                  <a:pt x="931653" y="706245"/>
                </a:cubicBezTo>
                <a:cubicBezTo>
                  <a:pt x="912694" y="617772"/>
                  <a:pt x="959384" y="421788"/>
                  <a:pt x="931653" y="345057"/>
                </a:cubicBezTo>
                <a:cubicBezTo>
                  <a:pt x="756224" y="423921"/>
                  <a:pt x="579139" y="462119"/>
                  <a:pt x="478507" y="516636"/>
                </a:cubicBezTo>
                <a:cubicBezTo>
                  <a:pt x="377875" y="571153"/>
                  <a:pt x="131858" y="612148"/>
                  <a:pt x="43132" y="681487"/>
                </a:cubicBezTo>
                <a:cubicBezTo>
                  <a:pt x="21759" y="508694"/>
                  <a:pt x="59096" y="453586"/>
                  <a:pt x="0" y="276046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3712420642">
                  <a:custGeom>
                    <a:avLst/>
                    <a:gdLst>
                      <a:gd name="connsiteX0" fmla="*/ 0 w 1268083"/>
                      <a:gd name="connsiteY0" fmla="*/ 276046 h 1268083"/>
                      <a:gd name="connsiteX1" fmla="*/ 1155939 w 1268083"/>
                      <a:gd name="connsiteY1" fmla="*/ 0 h 1268083"/>
                      <a:gd name="connsiteX2" fmla="*/ 1078302 w 1268083"/>
                      <a:gd name="connsiteY2" fmla="*/ 1000664 h 1268083"/>
                      <a:gd name="connsiteX3" fmla="*/ 1268083 w 1268083"/>
                      <a:gd name="connsiteY3" fmla="*/ 948906 h 1268083"/>
                      <a:gd name="connsiteX4" fmla="*/ 992037 w 1268083"/>
                      <a:gd name="connsiteY4" fmla="*/ 1268083 h 1268083"/>
                      <a:gd name="connsiteX5" fmla="*/ 724619 w 1268083"/>
                      <a:gd name="connsiteY5" fmla="*/ 1009291 h 1268083"/>
                      <a:gd name="connsiteX6" fmla="*/ 931653 w 1268083"/>
                      <a:gd name="connsiteY6" fmla="*/ 1026544 h 1268083"/>
                      <a:gd name="connsiteX7" fmla="*/ 931653 w 1268083"/>
                      <a:gd name="connsiteY7" fmla="*/ 345057 h 1268083"/>
                      <a:gd name="connsiteX8" fmla="*/ 43132 w 1268083"/>
                      <a:gd name="connsiteY8" fmla="*/ 681487 h 1268083"/>
                      <a:gd name="connsiteX9" fmla="*/ 8626 w 1268083"/>
                      <a:gd name="connsiteY9" fmla="*/ 336430 h 1268083"/>
                      <a:gd name="connsiteX10" fmla="*/ 0 w 1268083"/>
                      <a:gd name="connsiteY10" fmla="*/ 276046 h 1268083"/>
                      <a:gd name="connsiteX0" fmla="*/ 0 w 1268083"/>
                      <a:gd name="connsiteY0" fmla="*/ 276046 h 1268083"/>
                      <a:gd name="connsiteX1" fmla="*/ 1155939 w 1268083"/>
                      <a:gd name="connsiteY1" fmla="*/ 0 h 1268083"/>
                      <a:gd name="connsiteX2" fmla="*/ 1078302 w 1268083"/>
                      <a:gd name="connsiteY2" fmla="*/ 1000664 h 1268083"/>
                      <a:gd name="connsiteX3" fmla="*/ 1268083 w 1268083"/>
                      <a:gd name="connsiteY3" fmla="*/ 948906 h 1268083"/>
                      <a:gd name="connsiteX4" fmla="*/ 992037 w 1268083"/>
                      <a:gd name="connsiteY4" fmla="*/ 1268083 h 1268083"/>
                      <a:gd name="connsiteX5" fmla="*/ 724619 w 1268083"/>
                      <a:gd name="connsiteY5" fmla="*/ 1009291 h 1268083"/>
                      <a:gd name="connsiteX6" fmla="*/ 931653 w 1268083"/>
                      <a:gd name="connsiteY6" fmla="*/ 1026544 h 1268083"/>
                      <a:gd name="connsiteX7" fmla="*/ 931653 w 1268083"/>
                      <a:gd name="connsiteY7" fmla="*/ 345057 h 1268083"/>
                      <a:gd name="connsiteX8" fmla="*/ 43132 w 1268083"/>
                      <a:gd name="connsiteY8" fmla="*/ 681487 h 1268083"/>
                      <a:gd name="connsiteX9" fmla="*/ 0 w 1268083"/>
                      <a:gd name="connsiteY9" fmla="*/ 276046 h 126808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1268083" h="1268083">
                        <a:moveTo>
                          <a:pt x="0" y="276046"/>
                        </a:moveTo>
                        <a:lnTo>
                          <a:pt x="1155939" y="0"/>
                        </a:lnTo>
                        <a:lnTo>
                          <a:pt x="1078302" y="1000664"/>
                        </a:lnTo>
                        <a:lnTo>
                          <a:pt x="1268083" y="948906"/>
                        </a:lnTo>
                        <a:lnTo>
                          <a:pt x="992037" y="1268083"/>
                        </a:lnTo>
                        <a:lnTo>
                          <a:pt x="724619" y="1009291"/>
                        </a:lnTo>
                        <a:lnTo>
                          <a:pt x="931653" y="1026544"/>
                        </a:lnTo>
                        <a:lnTo>
                          <a:pt x="931653" y="345057"/>
                        </a:lnTo>
                        <a:lnTo>
                          <a:pt x="43132" y="681487"/>
                        </a:lnTo>
                        <a:lnTo>
                          <a:pt x="0" y="276046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5" name="フリーフォーム: 図形 74">
            <a:extLst>
              <a:ext uri="{FF2B5EF4-FFF2-40B4-BE49-F238E27FC236}">
                <a16:creationId xmlns:a16="http://schemas.microsoft.com/office/drawing/2014/main" id="{73A4D190-5FA7-485B-B42F-37BFEE225B94}"/>
              </a:ext>
            </a:extLst>
          </p:cNvPr>
          <p:cNvSpPr/>
          <p:nvPr/>
        </p:nvSpPr>
        <p:spPr>
          <a:xfrm>
            <a:off x="6176513" y="1164566"/>
            <a:ext cx="1388853" cy="862642"/>
          </a:xfrm>
          <a:custGeom>
            <a:avLst/>
            <a:gdLst>
              <a:gd name="connsiteX0" fmla="*/ 0 w 1388853"/>
              <a:gd name="connsiteY0" fmla="*/ 862642 h 862642"/>
              <a:gd name="connsiteX1" fmla="*/ 17253 w 1388853"/>
              <a:gd name="connsiteY1" fmla="*/ 621102 h 862642"/>
              <a:gd name="connsiteX2" fmla="*/ 474453 w 1388853"/>
              <a:gd name="connsiteY2" fmla="*/ 577970 h 862642"/>
              <a:gd name="connsiteX3" fmla="*/ 552091 w 1388853"/>
              <a:gd name="connsiteY3" fmla="*/ 439947 h 862642"/>
              <a:gd name="connsiteX4" fmla="*/ 862642 w 1388853"/>
              <a:gd name="connsiteY4" fmla="*/ 278461 h 862642"/>
              <a:gd name="connsiteX5" fmla="*/ 1199072 w 1388853"/>
              <a:gd name="connsiteY5" fmla="*/ 103517 h 862642"/>
              <a:gd name="connsiteX6" fmla="*/ 1181819 w 1388853"/>
              <a:gd name="connsiteY6" fmla="*/ 0 h 862642"/>
              <a:gd name="connsiteX7" fmla="*/ 1388853 w 1388853"/>
              <a:gd name="connsiteY7" fmla="*/ 0 h 862642"/>
              <a:gd name="connsiteX8" fmla="*/ 1328468 w 1388853"/>
              <a:gd name="connsiteY8" fmla="*/ 215660 h 862642"/>
              <a:gd name="connsiteX9" fmla="*/ 1233578 w 1388853"/>
              <a:gd name="connsiteY9" fmla="*/ 198408 h 862642"/>
              <a:gd name="connsiteX10" fmla="*/ 937519 w 1388853"/>
              <a:gd name="connsiteY10" fmla="*/ 373352 h 862642"/>
              <a:gd name="connsiteX11" fmla="*/ 664234 w 1388853"/>
              <a:gd name="connsiteY11" fmla="*/ 534838 h 862642"/>
              <a:gd name="connsiteX12" fmla="*/ 586596 w 1388853"/>
              <a:gd name="connsiteY12" fmla="*/ 698740 h 862642"/>
              <a:gd name="connsiteX13" fmla="*/ 281566 w 1388853"/>
              <a:gd name="connsiteY13" fmla="*/ 783969 h 862642"/>
              <a:gd name="connsiteX14" fmla="*/ 0 w 1388853"/>
              <a:gd name="connsiteY14" fmla="*/ 862642 h 8626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1388853" h="862642" fill="none" extrusionOk="0">
                <a:moveTo>
                  <a:pt x="0" y="862642"/>
                </a:moveTo>
                <a:cubicBezTo>
                  <a:pt x="6525" y="759667"/>
                  <a:pt x="19495" y="706578"/>
                  <a:pt x="17253" y="621102"/>
                </a:cubicBezTo>
                <a:cubicBezTo>
                  <a:pt x="177720" y="558293"/>
                  <a:pt x="325626" y="626315"/>
                  <a:pt x="474453" y="577970"/>
                </a:cubicBezTo>
                <a:cubicBezTo>
                  <a:pt x="482579" y="530856"/>
                  <a:pt x="543808" y="480585"/>
                  <a:pt x="552091" y="439947"/>
                </a:cubicBezTo>
                <a:cubicBezTo>
                  <a:pt x="667380" y="345187"/>
                  <a:pt x="794482" y="357341"/>
                  <a:pt x="862642" y="278461"/>
                </a:cubicBezTo>
                <a:cubicBezTo>
                  <a:pt x="930802" y="199581"/>
                  <a:pt x="1112809" y="196436"/>
                  <a:pt x="1199072" y="103517"/>
                </a:cubicBezTo>
                <a:cubicBezTo>
                  <a:pt x="1184293" y="68010"/>
                  <a:pt x="1188285" y="22795"/>
                  <a:pt x="1181819" y="0"/>
                </a:cubicBezTo>
                <a:cubicBezTo>
                  <a:pt x="1231976" y="-10977"/>
                  <a:pt x="1304875" y="20636"/>
                  <a:pt x="1388853" y="0"/>
                </a:cubicBezTo>
                <a:cubicBezTo>
                  <a:pt x="1382638" y="49618"/>
                  <a:pt x="1350340" y="131835"/>
                  <a:pt x="1328468" y="215660"/>
                </a:cubicBezTo>
                <a:cubicBezTo>
                  <a:pt x="1296286" y="218545"/>
                  <a:pt x="1277923" y="195811"/>
                  <a:pt x="1233578" y="198408"/>
                </a:cubicBezTo>
                <a:cubicBezTo>
                  <a:pt x="1125373" y="282643"/>
                  <a:pt x="987487" y="303703"/>
                  <a:pt x="937519" y="373352"/>
                </a:cubicBezTo>
                <a:cubicBezTo>
                  <a:pt x="887551" y="443001"/>
                  <a:pt x="723693" y="456169"/>
                  <a:pt x="664234" y="534838"/>
                </a:cubicBezTo>
                <a:cubicBezTo>
                  <a:pt x="648640" y="586001"/>
                  <a:pt x="595617" y="653707"/>
                  <a:pt x="586596" y="698740"/>
                </a:cubicBezTo>
                <a:cubicBezTo>
                  <a:pt x="479055" y="764556"/>
                  <a:pt x="361121" y="723895"/>
                  <a:pt x="281566" y="783969"/>
                </a:cubicBezTo>
                <a:cubicBezTo>
                  <a:pt x="202011" y="844043"/>
                  <a:pt x="75188" y="830187"/>
                  <a:pt x="0" y="862642"/>
                </a:cubicBezTo>
                <a:close/>
              </a:path>
              <a:path w="1388853" h="862642" stroke="0" extrusionOk="0">
                <a:moveTo>
                  <a:pt x="0" y="862642"/>
                </a:moveTo>
                <a:cubicBezTo>
                  <a:pt x="-8206" y="810420"/>
                  <a:pt x="30667" y="712103"/>
                  <a:pt x="17253" y="621102"/>
                </a:cubicBezTo>
                <a:cubicBezTo>
                  <a:pt x="145643" y="559651"/>
                  <a:pt x="292644" y="600310"/>
                  <a:pt x="474453" y="577970"/>
                </a:cubicBezTo>
                <a:cubicBezTo>
                  <a:pt x="496468" y="511548"/>
                  <a:pt x="521085" y="495643"/>
                  <a:pt x="552091" y="439947"/>
                </a:cubicBezTo>
                <a:cubicBezTo>
                  <a:pt x="708573" y="351848"/>
                  <a:pt x="788970" y="365464"/>
                  <a:pt x="888521" y="265003"/>
                </a:cubicBezTo>
                <a:cubicBezTo>
                  <a:pt x="988072" y="164542"/>
                  <a:pt x="1108834" y="189261"/>
                  <a:pt x="1199072" y="103517"/>
                </a:cubicBezTo>
                <a:cubicBezTo>
                  <a:pt x="1179589" y="62235"/>
                  <a:pt x="1196465" y="22425"/>
                  <a:pt x="1181819" y="0"/>
                </a:cubicBezTo>
                <a:cubicBezTo>
                  <a:pt x="1247514" y="-17897"/>
                  <a:pt x="1339411" y="17053"/>
                  <a:pt x="1388853" y="0"/>
                </a:cubicBezTo>
                <a:cubicBezTo>
                  <a:pt x="1383196" y="48958"/>
                  <a:pt x="1325999" y="146074"/>
                  <a:pt x="1328468" y="215660"/>
                </a:cubicBezTo>
                <a:cubicBezTo>
                  <a:pt x="1288601" y="214837"/>
                  <a:pt x="1271637" y="200256"/>
                  <a:pt x="1233578" y="198408"/>
                </a:cubicBezTo>
                <a:cubicBezTo>
                  <a:pt x="1101257" y="278790"/>
                  <a:pt x="1067624" y="272275"/>
                  <a:pt x="937519" y="373352"/>
                </a:cubicBezTo>
                <a:cubicBezTo>
                  <a:pt x="807414" y="474429"/>
                  <a:pt x="723275" y="456414"/>
                  <a:pt x="664234" y="534838"/>
                </a:cubicBezTo>
                <a:cubicBezTo>
                  <a:pt x="661786" y="589413"/>
                  <a:pt x="598122" y="647079"/>
                  <a:pt x="586596" y="698740"/>
                </a:cubicBezTo>
                <a:cubicBezTo>
                  <a:pt x="463355" y="760843"/>
                  <a:pt x="401692" y="720265"/>
                  <a:pt x="287432" y="782330"/>
                </a:cubicBezTo>
                <a:cubicBezTo>
                  <a:pt x="173172" y="844395"/>
                  <a:pt x="89579" y="831300"/>
                  <a:pt x="0" y="862642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4221889818">
                  <a:custGeom>
                    <a:avLst/>
                    <a:gdLst>
                      <a:gd name="connsiteX0" fmla="*/ 0 w 1388853"/>
                      <a:gd name="connsiteY0" fmla="*/ 862642 h 862642"/>
                      <a:gd name="connsiteX1" fmla="*/ 17253 w 1388853"/>
                      <a:gd name="connsiteY1" fmla="*/ 621102 h 862642"/>
                      <a:gd name="connsiteX2" fmla="*/ 474453 w 1388853"/>
                      <a:gd name="connsiteY2" fmla="*/ 577970 h 862642"/>
                      <a:gd name="connsiteX3" fmla="*/ 552091 w 1388853"/>
                      <a:gd name="connsiteY3" fmla="*/ 439947 h 862642"/>
                      <a:gd name="connsiteX4" fmla="*/ 1199072 w 1388853"/>
                      <a:gd name="connsiteY4" fmla="*/ 103517 h 862642"/>
                      <a:gd name="connsiteX5" fmla="*/ 1181819 w 1388853"/>
                      <a:gd name="connsiteY5" fmla="*/ 0 h 862642"/>
                      <a:gd name="connsiteX6" fmla="*/ 1388853 w 1388853"/>
                      <a:gd name="connsiteY6" fmla="*/ 0 h 862642"/>
                      <a:gd name="connsiteX7" fmla="*/ 1328468 w 1388853"/>
                      <a:gd name="connsiteY7" fmla="*/ 215660 h 862642"/>
                      <a:gd name="connsiteX8" fmla="*/ 1233578 w 1388853"/>
                      <a:gd name="connsiteY8" fmla="*/ 198408 h 862642"/>
                      <a:gd name="connsiteX9" fmla="*/ 664234 w 1388853"/>
                      <a:gd name="connsiteY9" fmla="*/ 534838 h 862642"/>
                      <a:gd name="connsiteX10" fmla="*/ 586596 w 1388853"/>
                      <a:gd name="connsiteY10" fmla="*/ 698740 h 862642"/>
                      <a:gd name="connsiteX11" fmla="*/ 0 w 1388853"/>
                      <a:gd name="connsiteY11" fmla="*/ 862642 h 86264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1388853" h="862642">
                        <a:moveTo>
                          <a:pt x="0" y="862642"/>
                        </a:moveTo>
                        <a:lnTo>
                          <a:pt x="17253" y="621102"/>
                        </a:lnTo>
                        <a:lnTo>
                          <a:pt x="474453" y="577970"/>
                        </a:lnTo>
                        <a:lnTo>
                          <a:pt x="552091" y="439947"/>
                        </a:lnTo>
                        <a:lnTo>
                          <a:pt x="1199072" y="103517"/>
                        </a:lnTo>
                        <a:lnTo>
                          <a:pt x="1181819" y="0"/>
                        </a:lnTo>
                        <a:lnTo>
                          <a:pt x="1388853" y="0"/>
                        </a:lnTo>
                        <a:lnTo>
                          <a:pt x="1328468" y="215660"/>
                        </a:lnTo>
                        <a:lnTo>
                          <a:pt x="1233578" y="198408"/>
                        </a:lnTo>
                        <a:lnTo>
                          <a:pt x="664234" y="534838"/>
                        </a:lnTo>
                        <a:lnTo>
                          <a:pt x="586596" y="698740"/>
                        </a:lnTo>
                        <a:lnTo>
                          <a:pt x="0" y="862642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6" name="フリーフォーム: 図形 75">
            <a:extLst>
              <a:ext uri="{FF2B5EF4-FFF2-40B4-BE49-F238E27FC236}">
                <a16:creationId xmlns:a16="http://schemas.microsoft.com/office/drawing/2014/main" id="{23FF3A09-C43A-4FD8-B672-EAD010B04BBF}"/>
              </a:ext>
            </a:extLst>
          </p:cNvPr>
          <p:cNvSpPr/>
          <p:nvPr/>
        </p:nvSpPr>
        <p:spPr>
          <a:xfrm>
            <a:off x="8057072" y="957532"/>
            <a:ext cx="1345720" cy="1302589"/>
          </a:xfrm>
          <a:custGeom>
            <a:avLst/>
            <a:gdLst>
              <a:gd name="connsiteX0" fmla="*/ 1017917 w 1345720"/>
              <a:gd name="connsiteY0" fmla="*/ 0 h 1302589"/>
              <a:gd name="connsiteX1" fmla="*/ 940279 w 1345720"/>
              <a:gd name="connsiteY1" fmla="*/ 569343 h 1302589"/>
              <a:gd name="connsiteX2" fmla="*/ 612475 w 1345720"/>
              <a:gd name="connsiteY2" fmla="*/ 914400 h 1302589"/>
              <a:gd name="connsiteX3" fmla="*/ 172528 w 1345720"/>
              <a:gd name="connsiteY3" fmla="*/ 1112808 h 1302589"/>
              <a:gd name="connsiteX4" fmla="*/ 155275 w 1345720"/>
              <a:gd name="connsiteY4" fmla="*/ 1009291 h 1302589"/>
              <a:gd name="connsiteX5" fmla="*/ 0 w 1345720"/>
              <a:gd name="connsiteY5" fmla="*/ 1293962 h 1302589"/>
              <a:gd name="connsiteX6" fmla="*/ 336430 w 1345720"/>
              <a:gd name="connsiteY6" fmla="*/ 1302589 h 1302589"/>
              <a:gd name="connsiteX7" fmla="*/ 258792 w 1345720"/>
              <a:gd name="connsiteY7" fmla="*/ 1242204 h 1302589"/>
              <a:gd name="connsiteX8" fmla="*/ 733245 w 1345720"/>
              <a:gd name="connsiteY8" fmla="*/ 1069676 h 1302589"/>
              <a:gd name="connsiteX9" fmla="*/ 940279 w 1345720"/>
              <a:gd name="connsiteY9" fmla="*/ 850220 h 1302589"/>
              <a:gd name="connsiteX10" fmla="*/ 1164566 w 1345720"/>
              <a:gd name="connsiteY10" fmla="*/ 612476 h 1302589"/>
              <a:gd name="connsiteX11" fmla="*/ 1255143 w 1345720"/>
              <a:gd name="connsiteY11" fmla="*/ 310551 h 1302589"/>
              <a:gd name="connsiteX12" fmla="*/ 1345720 w 1345720"/>
              <a:gd name="connsiteY12" fmla="*/ 8626 h 1302589"/>
              <a:gd name="connsiteX13" fmla="*/ 1017917 w 1345720"/>
              <a:gd name="connsiteY13" fmla="*/ 0 h 13025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1345720" h="1302589" fill="none" extrusionOk="0">
                <a:moveTo>
                  <a:pt x="1017917" y="0"/>
                </a:moveTo>
                <a:cubicBezTo>
                  <a:pt x="1027607" y="197674"/>
                  <a:pt x="949655" y="323066"/>
                  <a:pt x="940279" y="569343"/>
                </a:cubicBezTo>
                <a:cubicBezTo>
                  <a:pt x="823789" y="705882"/>
                  <a:pt x="687562" y="752953"/>
                  <a:pt x="612475" y="914400"/>
                </a:cubicBezTo>
                <a:cubicBezTo>
                  <a:pt x="499738" y="983605"/>
                  <a:pt x="259990" y="1058806"/>
                  <a:pt x="172528" y="1112808"/>
                </a:cubicBezTo>
                <a:cubicBezTo>
                  <a:pt x="165561" y="1092170"/>
                  <a:pt x="164915" y="1057760"/>
                  <a:pt x="155275" y="1009291"/>
                </a:cubicBezTo>
                <a:cubicBezTo>
                  <a:pt x="80708" y="1152505"/>
                  <a:pt x="34997" y="1201245"/>
                  <a:pt x="0" y="1293962"/>
                </a:cubicBezTo>
                <a:cubicBezTo>
                  <a:pt x="88289" y="1259563"/>
                  <a:pt x="230522" y="1306995"/>
                  <a:pt x="336430" y="1302589"/>
                </a:cubicBezTo>
                <a:cubicBezTo>
                  <a:pt x="307628" y="1283338"/>
                  <a:pt x="281604" y="1250424"/>
                  <a:pt x="258792" y="1242204"/>
                </a:cubicBezTo>
                <a:cubicBezTo>
                  <a:pt x="473340" y="1153158"/>
                  <a:pt x="625606" y="1122473"/>
                  <a:pt x="733245" y="1069676"/>
                </a:cubicBezTo>
                <a:cubicBezTo>
                  <a:pt x="796505" y="990362"/>
                  <a:pt x="869646" y="962754"/>
                  <a:pt x="940279" y="850220"/>
                </a:cubicBezTo>
                <a:cubicBezTo>
                  <a:pt x="1010912" y="737686"/>
                  <a:pt x="1140777" y="694122"/>
                  <a:pt x="1164566" y="612476"/>
                </a:cubicBezTo>
                <a:cubicBezTo>
                  <a:pt x="1189555" y="469955"/>
                  <a:pt x="1245842" y="402323"/>
                  <a:pt x="1255143" y="310551"/>
                </a:cubicBezTo>
                <a:cubicBezTo>
                  <a:pt x="1264444" y="218779"/>
                  <a:pt x="1326518" y="144903"/>
                  <a:pt x="1345720" y="8626"/>
                </a:cubicBezTo>
                <a:cubicBezTo>
                  <a:pt x="1194860" y="27536"/>
                  <a:pt x="1174089" y="-14057"/>
                  <a:pt x="1017917" y="0"/>
                </a:cubicBezTo>
                <a:close/>
              </a:path>
              <a:path w="1345720" h="1302589" stroke="0" extrusionOk="0">
                <a:moveTo>
                  <a:pt x="1017917" y="0"/>
                </a:moveTo>
                <a:cubicBezTo>
                  <a:pt x="1058483" y="188469"/>
                  <a:pt x="941068" y="377927"/>
                  <a:pt x="940279" y="569343"/>
                </a:cubicBezTo>
                <a:cubicBezTo>
                  <a:pt x="851620" y="675654"/>
                  <a:pt x="725772" y="757756"/>
                  <a:pt x="612475" y="914400"/>
                </a:cubicBezTo>
                <a:cubicBezTo>
                  <a:pt x="443198" y="994920"/>
                  <a:pt x="339055" y="1015247"/>
                  <a:pt x="172528" y="1112808"/>
                </a:cubicBezTo>
                <a:cubicBezTo>
                  <a:pt x="165548" y="1083467"/>
                  <a:pt x="170692" y="1054608"/>
                  <a:pt x="155275" y="1009291"/>
                </a:cubicBezTo>
                <a:cubicBezTo>
                  <a:pt x="117101" y="1099751"/>
                  <a:pt x="32153" y="1223580"/>
                  <a:pt x="0" y="1293962"/>
                </a:cubicBezTo>
                <a:cubicBezTo>
                  <a:pt x="87893" y="1296083"/>
                  <a:pt x="257824" y="1330791"/>
                  <a:pt x="336430" y="1302589"/>
                </a:cubicBezTo>
                <a:cubicBezTo>
                  <a:pt x="314694" y="1290390"/>
                  <a:pt x="287789" y="1263428"/>
                  <a:pt x="258792" y="1242204"/>
                </a:cubicBezTo>
                <a:cubicBezTo>
                  <a:pt x="393782" y="1132016"/>
                  <a:pt x="603375" y="1174496"/>
                  <a:pt x="733245" y="1069676"/>
                </a:cubicBezTo>
                <a:cubicBezTo>
                  <a:pt x="827408" y="965648"/>
                  <a:pt x="877823" y="932792"/>
                  <a:pt x="944592" y="845648"/>
                </a:cubicBezTo>
                <a:cubicBezTo>
                  <a:pt x="1011361" y="758504"/>
                  <a:pt x="1115726" y="692180"/>
                  <a:pt x="1164566" y="612476"/>
                </a:cubicBezTo>
                <a:cubicBezTo>
                  <a:pt x="1170908" y="478420"/>
                  <a:pt x="1229951" y="432441"/>
                  <a:pt x="1256955" y="304513"/>
                </a:cubicBezTo>
                <a:cubicBezTo>
                  <a:pt x="1283958" y="176584"/>
                  <a:pt x="1326225" y="116680"/>
                  <a:pt x="1345720" y="8626"/>
                </a:cubicBezTo>
                <a:cubicBezTo>
                  <a:pt x="1230842" y="38262"/>
                  <a:pt x="1086750" y="-20441"/>
                  <a:pt x="1017917" y="0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1584260352">
                  <a:custGeom>
                    <a:avLst/>
                    <a:gdLst>
                      <a:gd name="connsiteX0" fmla="*/ 1017917 w 1345720"/>
                      <a:gd name="connsiteY0" fmla="*/ 0 h 1302589"/>
                      <a:gd name="connsiteX1" fmla="*/ 940279 w 1345720"/>
                      <a:gd name="connsiteY1" fmla="*/ 569343 h 1302589"/>
                      <a:gd name="connsiteX2" fmla="*/ 612475 w 1345720"/>
                      <a:gd name="connsiteY2" fmla="*/ 914400 h 1302589"/>
                      <a:gd name="connsiteX3" fmla="*/ 172528 w 1345720"/>
                      <a:gd name="connsiteY3" fmla="*/ 1112808 h 1302589"/>
                      <a:gd name="connsiteX4" fmla="*/ 155275 w 1345720"/>
                      <a:gd name="connsiteY4" fmla="*/ 1009291 h 1302589"/>
                      <a:gd name="connsiteX5" fmla="*/ 0 w 1345720"/>
                      <a:gd name="connsiteY5" fmla="*/ 1293962 h 1302589"/>
                      <a:gd name="connsiteX6" fmla="*/ 336430 w 1345720"/>
                      <a:gd name="connsiteY6" fmla="*/ 1302589 h 1302589"/>
                      <a:gd name="connsiteX7" fmla="*/ 258792 w 1345720"/>
                      <a:gd name="connsiteY7" fmla="*/ 1242204 h 1302589"/>
                      <a:gd name="connsiteX8" fmla="*/ 733245 w 1345720"/>
                      <a:gd name="connsiteY8" fmla="*/ 1069676 h 1302589"/>
                      <a:gd name="connsiteX9" fmla="*/ 1164566 w 1345720"/>
                      <a:gd name="connsiteY9" fmla="*/ 612476 h 1302589"/>
                      <a:gd name="connsiteX10" fmla="*/ 1345720 w 1345720"/>
                      <a:gd name="connsiteY10" fmla="*/ 8626 h 1302589"/>
                      <a:gd name="connsiteX11" fmla="*/ 1061049 w 1345720"/>
                      <a:gd name="connsiteY11" fmla="*/ 25879 h 1302589"/>
                      <a:gd name="connsiteX12" fmla="*/ 1017917 w 1345720"/>
                      <a:gd name="connsiteY12" fmla="*/ 0 h 1302589"/>
                      <a:gd name="connsiteX0" fmla="*/ 1017917 w 1345720"/>
                      <a:gd name="connsiteY0" fmla="*/ 0 h 1302589"/>
                      <a:gd name="connsiteX1" fmla="*/ 940279 w 1345720"/>
                      <a:gd name="connsiteY1" fmla="*/ 569343 h 1302589"/>
                      <a:gd name="connsiteX2" fmla="*/ 612475 w 1345720"/>
                      <a:gd name="connsiteY2" fmla="*/ 914400 h 1302589"/>
                      <a:gd name="connsiteX3" fmla="*/ 172528 w 1345720"/>
                      <a:gd name="connsiteY3" fmla="*/ 1112808 h 1302589"/>
                      <a:gd name="connsiteX4" fmla="*/ 155275 w 1345720"/>
                      <a:gd name="connsiteY4" fmla="*/ 1009291 h 1302589"/>
                      <a:gd name="connsiteX5" fmla="*/ 0 w 1345720"/>
                      <a:gd name="connsiteY5" fmla="*/ 1293962 h 1302589"/>
                      <a:gd name="connsiteX6" fmla="*/ 336430 w 1345720"/>
                      <a:gd name="connsiteY6" fmla="*/ 1302589 h 1302589"/>
                      <a:gd name="connsiteX7" fmla="*/ 258792 w 1345720"/>
                      <a:gd name="connsiteY7" fmla="*/ 1242204 h 1302589"/>
                      <a:gd name="connsiteX8" fmla="*/ 733245 w 1345720"/>
                      <a:gd name="connsiteY8" fmla="*/ 1069676 h 1302589"/>
                      <a:gd name="connsiteX9" fmla="*/ 1164566 w 1345720"/>
                      <a:gd name="connsiteY9" fmla="*/ 612476 h 1302589"/>
                      <a:gd name="connsiteX10" fmla="*/ 1345720 w 1345720"/>
                      <a:gd name="connsiteY10" fmla="*/ 8626 h 1302589"/>
                      <a:gd name="connsiteX11" fmla="*/ 1017917 w 1345720"/>
                      <a:gd name="connsiteY11" fmla="*/ 0 h 130258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1345720" h="1302589">
                        <a:moveTo>
                          <a:pt x="1017917" y="0"/>
                        </a:moveTo>
                        <a:lnTo>
                          <a:pt x="940279" y="569343"/>
                        </a:lnTo>
                        <a:lnTo>
                          <a:pt x="612475" y="914400"/>
                        </a:lnTo>
                        <a:lnTo>
                          <a:pt x="172528" y="1112808"/>
                        </a:lnTo>
                        <a:lnTo>
                          <a:pt x="155275" y="1009291"/>
                        </a:lnTo>
                        <a:lnTo>
                          <a:pt x="0" y="1293962"/>
                        </a:lnTo>
                        <a:lnTo>
                          <a:pt x="336430" y="1302589"/>
                        </a:lnTo>
                        <a:lnTo>
                          <a:pt x="258792" y="1242204"/>
                        </a:lnTo>
                        <a:lnTo>
                          <a:pt x="733245" y="1069676"/>
                        </a:lnTo>
                        <a:lnTo>
                          <a:pt x="1164566" y="612476"/>
                        </a:lnTo>
                        <a:lnTo>
                          <a:pt x="1345720" y="8626"/>
                        </a:lnTo>
                        <a:lnTo>
                          <a:pt x="1017917" y="0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7" name="フリーフォーム: 図形 76">
            <a:extLst>
              <a:ext uri="{FF2B5EF4-FFF2-40B4-BE49-F238E27FC236}">
                <a16:creationId xmlns:a16="http://schemas.microsoft.com/office/drawing/2014/main" id="{76F99B1E-CDE3-43EC-A1FD-32400F7B64D1}"/>
              </a:ext>
            </a:extLst>
          </p:cNvPr>
          <p:cNvSpPr/>
          <p:nvPr/>
        </p:nvSpPr>
        <p:spPr>
          <a:xfrm>
            <a:off x="6055743" y="2924355"/>
            <a:ext cx="1440612" cy="1371600"/>
          </a:xfrm>
          <a:custGeom>
            <a:avLst/>
            <a:gdLst>
              <a:gd name="connsiteX0" fmla="*/ 0 w 1440612"/>
              <a:gd name="connsiteY0" fmla="*/ 534837 h 1371600"/>
              <a:gd name="connsiteX1" fmla="*/ 322973 w 1440612"/>
              <a:gd name="connsiteY1" fmla="*/ 969954 h 1371600"/>
              <a:gd name="connsiteX2" fmla="*/ 621102 w 1440612"/>
              <a:gd name="connsiteY2" fmla="*/ 1371600 h 1371600"/>
              <a:gd name="connsiteX3" fmla="*/ 854015 w 1440612"/>
              <a:gd name="connsiteY3" fmla="*/ 992038 h 1371600"/>
              <a:gd name="connsiteX4" fmla="*/ 1079941 w 1440612"/>
              <a:gd name="connsiteY4" fmla="*/ 623862 h 1371600"/>
              <a:gd name="connsiteX5" fmla="*/ 1319842 w 1440612"/>
              <a:gd name="connsiteY5" fmla="*/ 232913 h 1371600"/>
              <a:gd name="connsiteX6" fmla="*/ 1423359 w 1440612"/>
              <a:gd name="connsiteY6" fmla="*/ 431320 h 1371600"/>
              <a:gd name="connsiteX7" fmla="*/ 1440612 w 1440612"/>
              <a:gd name="connsiteY7" fmla="*/ 0 h 1371600"/>
              <a:gd name="connsiteX8" fmla="*/ 948906 w 1440612"/>
              <a:gd name="connsiteY8" fmla="*/ 34505 h 1371600"/>
              <a:gd name="connsiteX9" fmla="*/ 1190446 w 1440612"/>
              <a:gd name="connsiteY9" fmla="*/ 138022 h 1371600"/>
              <a:gd name="connsiteX10" fmla="*/ 805535 w 1440612"/>
              <a:gd name="connsiteY10" fmla="*/ 266326 h 1371600"/>
              <a:gd name="connsiteX11" fmla="*/ 384911 w 1440612"/>
              <a:gd name="connsiteY11" fmla="*/ 406533 h 1371600"/>
              <a:gd name="connsiteX12" fmla="*/ 0 w 1440612"/>
              <a:gd name="connsiteY12" fmla="*/ 534837 h 1371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440612" h="1371600" fill="none" extrusionOk="0">
                <a:moveTo>
                  <a:pt x="0" y="534837"/>
                </a:moveTo>
                <a:cubicBezTo>
                  <a:pt x="112196" y="603593"/>
                  <a:pt x="128295" y="816555"/>
                  <a:pt x="322973" y="969954"/>
                </a:cubicBezTo>
                <a:cubicBezTo>
                  <a:pt x="517651" y="1123353"/>
                  <a:pt x="481318" y="1207370"/>
                  <a:pt x="621102" y="1371600"/>
                </a:cubicBezTo>
                <a:cubicBezTo>
                  <a:pt x="663029" y="1290885"/>
                  <a:pt x="764014" y="1176554"/>
                  <a:pt x="854015" y="992038"/>
                </a:cubicBezTo>
                <a:cubicBezTo>
                  <a:pt x="944016" y="807522"/>
                  <a:pt x="1040749" y="719220"/>
                  <a:pt x="1079941" y="623862"/>
                </a:cubicBezTo>
                <a:cubicBezTo>
                  <a:pt x="1119133" y="528504"/>
                  <a:pt x="1250566" y="373762"/>
                  <a:pt x="1319842" y="232913"/>
                </a:cubicBezTo>
                <a:cubicBezTo>
                  <a:pt x="1370591" y="320394"/>
                  <a:pt x="1401017" y="389438"/>
                  <a:pt x="1423359" y="431320"/>
                </a:cubicBezTo>
                <a:cubicBezTo>
                  <a:pt x="1388206" y="300767"/>
                  <a:pt x="1451149" y="153574"/>
                  <a:pt x="1440612" y="0"/>
                </a:cubicBezTo>
                <a:cubicBezTo>
                  <a:pt x="1212862" y="54247"/>
                  <a:pt x="1151151" y="1694"/>
                  <a:pt x="948906" y="34505"/>
                </a:cubicBezTo>
                <a:cubicBezTo>
                  <a:pt x="1070798" y="54833"/>
                  <a:pt x="1074849" y="121107"/>
                  <a:pt x="1190446" y="138022"/>
                </a:cubicBezTo>
                <a:cubicBezTo>
                  <a:pt x="1091356" y="220644"/>
                  <a:pt x="909396" y="217079"/>
                  <a:pt x="805535" y="266326"/>
                </a:cubicBezTo>
                <a:cubicBezTo>
                  <a:pt x="701673" y="315573"/>
                  <a:pt x="547528" y="336070"/>
                  <a:pt x="384911" y="406533"/>
                </a:cubicBezTo>
                <a:cubicBezTo>
                  <a:pt x="222295" y="476997"/>
                  <a:pt x="183738" y="467468"/>
                  <a:pt x="0" y="534837"/>
                </a:cubicBezTo>
                <a:close/>
              </a:path>
              <a:path w="1440612" h="1371600" stroke="0" extrusionOk="0">
                <a:moveTo>
                  <a:pt x="0" y="534837"/>
                </a:moveTo>
                <a:cubicBezTo>
                  <a:pt x="86200" y="609078"/>
                  <a:pt x="183941" y="798653"/>
                  <a:pt x="291918" y="928116"/>
                </a:cubicBezTo>
                <a:cubicBezTo>
                  <a:pt x="399895" y="1057578"/>
                  <a:pt x="512411" y="1246421"/>
                  <a:pt x="621102" y="1371600"/>
                </a:cubicBezTo>
                <a:cubicBezTo>
                  <a:pt x="659770" y="1262579"/>
                  <a:pt x="752414" y="1162063"/>
                  <a:pt x="867990" y="969264"/>
                </a:cubicBezTo>
                <a:cubicBezTo>
                  <a:pt x="983565" y="776465"/>
                  <a:pt x="1038838" y="751724"/>
                  <a:pt x="1093916" y="601088"/>
                </a:cubicBezTo>
                <a:cubicBezTo>
                  <a:pt x="1148994" y="450452"/>
                  <a:pt x="1249283" y="433157"/>
                  <a:pt x="1319842" y="232913"/>
                </a:cubicBezTo>
                <a:cubicBezTo>
                  <a:pt x="1373835" y="318198"/>
                  <a:pt x="1361114" y="355086"/>
                  <a:pt x="1423359" y="431320"/>
                </a:cubicBezTo>
                <a:cubicBezTo>
                  <a:pt x="1422591" y="313017"/>
                  <a:pt x="1475215" y="166306"/>
                  <a:pt x="1440612" y="0"/>
                </a:cubicBezTo>
                <a:cubicBezTo>
                  <a:pt x="1223653" y="40177"/>
                  <a:pt x="1178321" y="-34197"/>
                  <a:pt x="948906" y="34505"/>
                </a:cubicBezTo>
                <a:cubicBezTo>
                  <a:pt x="998704" y="53426"/>
                  <a:pt x="1111898" y="110574"/>
                  <a:pt x="1190446" y="138022"/>
                </a:cubicBezTo>
                <a:cubicBezTo>
                  <a:pt x="1008658" y="248564"/>
                  <a:pt x="891514" y="223599"/>
                  <a:pt x="793631" y="270294"/>
                </a:cubicBezTo>
                <a:cubicBezTo>
                  <a:pt x="695748" y="316989"/>
                  <a:pt x="540307" y="350397"/>
                  <a:pt x="408720" y="398597"/>
                </a:cubicBezTo>
                <a:cubicBezTo>
                  <a:pt x="277134" y="446797"/>
                  <a:pt x="180808" y="470898"/>
                  <a:pt x="0" y="534837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2863809703">
                  <a:custGeom>
                    <a:avLst/>
                    <a:gdLst>
                      <a:gd name="connsiteX0" fmla="*/ 0 w 1440612"/>
                      <a:gd name="connsiteY0" fmla="*/ 534837 h 1371600"/>
                      <a:gd name="connsiteX1" fmla="*/ 621102 w 1440612"/>
                      <a:gd name="connsiteY1" fmla="*/ 1371600 h 1371600"/>
                      <a:gd name="connsiteX2" fmla="*/ 1319842 w 1440612"/>
                      <a:gd name="connsiteY2" fmla="*/ 232913 h 1371600"/>
                      <a:gd name="connsiteX3" fmla="*/ 1423359 w 1440612"/>
                      <a:gd name="connsiteY3" fmla="*/ 431320 h 1371600"/>
                      <a:gd name="connsiteX4" fmla="*/ 1440612 w 1440612"/>
                      <a:gd name="connsiteY4" fmla="*/ 0 h 1371600"/>
                      <a:gd name="connsiteX5" fmla="*/ 948906 w 1440612"/>
                      <a:gd name="connsiteY5" fmla="*/ 34505 h 1371600"/>
                      <a:gd name="connsiteX6" fmla="*/ 1190446 w 1440612"/>
                      <a:gd name="connsiteY6" fmla="*/ 138022 h 1371600"/>
                      <a:gd name="connsiteX7" fmla="*/ 0 w 1440612"/>
                      <a:gd name="connsiteY7" fmla="*/ 534837 h 13716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1440612" h="1371600">
                        <a:moveTo>
                          <a:pt x="0" y="534837"/>
                        </a:moveTo>
                        <a:lnTo>
                          <a:pt x="621102" y="1371600"/>
                        </a:lnTo>
                        <a:lnTo>
                          <a:pt x="1319842" y="232913"/>
                        </a:lnTo>
                        <a:lnTo>
                          <a:pt x="1423359" y="431320"/>
                        </a:lnTo>
                        <a:lnTo>
                          <a:pt x="1440612" y="0"/>
                        </a:lnTo>
                        <a:lnTo>
                          <a:pt x="948906" y="34505"/>
                        </a:lnTo>
                        <a:lnTo>
                          <a:pt x="1190446" y="138022"/>
                        </a:lnTo>
                        <a:lnTo>
                          <a:pt x="0" y="534837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8" name="フリーフォーム: 図形 77">
            <a:extLst>
              <a:ext uri="{FF2B5EF4-FFF2-40B4-BE49-F238E27FC236}">
                <a16:creationId xmlns:a16="http://schemas.microsoft.com/office/drawing/2014/main" id="{204E0C19-9986-47CA-A1BB-C17BE0EA4F5C}"/>
              </a:ext>
            </a:extLst>
          </p:cNvPr>
          <p:cNvSpPr/>
          <p:nvPr/>
        </p:nvSpPr>
        <p:spPr>
          <a:xfrm>
            <a:off x="2441275" y="4899804"/>
            <a:ext cx="1414733" cy="1276709"/>
          </a:xfrm>
          <a:custGeom>
            <a:avLst/>
            <a:gdLst>
              <a:gd name="connsiteX0" fmla="*/ 353683 w 1414733"/>
              <a:gd name="connsiteY0" fmla="*/ 293298 h 1276709"/>
              <a:gd name="connsiteX1" fmla="*/ 25880 w 1414733"/>
              <a:gd name="connsiteY1" fmla="*/ 0 h 1276709"/>
              <a:gd name="connsiteX2" fmla="*/ 0 w 1414733"/>
              <a:gd name="connsiteY2" fmla="*/ 414068 h 1276709"/>
              <a:gd name="connsiteX3" fmla="*/ 112144 w 1414733"/>
              <a:gd name="connsiteY3" fmla="*/ 362309 h 1276709"/>
              <a:gd name="connsiteX4" fmla="*/ 364725 w 1414733"/>
              <a:gd name="connsiteY4" fmla="*/ 801221 h 1276709"/>
              <a:gd name="connsiteX5" fmla="*/ 638355 w 1414733"/>
              <a:gd name="connsiteY5" fmla="*/ 1276709 h 1276709"/>
              <a:gd name="connsiteX6" fmla="*/ 938468 w 1414733"/>
              <a:gd name="connsiteY6" fmla="*/ 875150 h 1276709"/>
              <a:gd name="connsiteX7" fmla="*/ 1250831 w 1414733"/>
              <a:gd name="connsiteY7" fmla="*/ 457200 h 1276709"/>
              <a:gd name="connsiteX8" fmla="*/ 1380227 w 1414733"/>
              <a:gd name="connsiteY8" fmla="*/ 534838 h 1276709"/>
              <a:gd name="connsiteX9" fmla="*/ 1414733 w 1414733"/>
              <a:gd name="connsiteY9" fmla="*/ 224287 h 1276709"/>
              <a:gd name="connsiteX10" fmla="*/ 1035170 w 1414733"/>
              <a:gd name="connsiteY10" fmla="*/ 336430 h 1276709"/>
              <a:gd name="connsiteX11" fmla="*/ 1121434 w 1414733"/>
              <a:gd name="connsiteY11" fmla="*/ 414068 h 1276709"/>
              <a:gd name="connsiteX12" fmla="*/ 883690 w 1414733"/>
              <a:gd name="connsiteY12" fmla="*/ 772927 h 1276709"/>
              <a:gd name="connsiteX13" fmla="*/ 664234 w 1414733"/>
              <a:gd name="connsiteY13" fmla="*/ 1104181 h 1276709"/>
              <a:gd name="connsiteX14" fmla="*/ 461341 w 1414733"/>
              <a:gd name="connsiteY14" fmla="*/ 743942 h 1276709"/>
              <a:gd name="connsiteX15" fmla="*/ 241540 w 1414733"/>
              <a:gd name="connsiteY15" fmla="*/ 353683 h 1276709"/>
              <a:gd name="connsiteX16" fmla="*/ 353683 w 1414733"/>
              <a:gd name="connsiteY16" fmla="*/ 293298 h 12767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414733" h="1276709" fill="none" extrusionOk="0">
                <a:moveTo>
                  <a:pt x="353683" y="293298"/>
                </a:moveTo>
                <a:cubicBezTo>
                  <a:pt x="204828" y="187101"/>
                  <a:pt x="202390" y="104788"/>
                  <a:pt x="25880" y="0"/>
                </a:cubicBezTo>
                <a:cubicBezTo>
                  <a:pt x="42895" y="164943"/>
                  <a:pt x="702" y="289960"/>
                  <a:pt x="0" y="414068"/>
                </a:cubicBezTo>
                <a:cubicBezTo>
                  <a:pt x="43286" y="390619"/>
                  <a:pt x="70767" y="382412"/>
                  <a:pt x="112144" y="362309"/>
                </a:cubicBezTo>
                <a:cubicBezTo>
                  <a:pt x="283500" y="545419"/>
                  <a:pt x="260801" y="663299"/>
                  <a:pt x="364725" y="801221"/>
                </a:cubicBezTo>
                <a:cubicBezTo>
                  <a:pt x="468649" y="939142"/>
                  <a:pt x="493267" y="1047218"/>
                  <a:pt x="638355" y="1276709"/>
                </a:cubicBezTo>
                <a:cubicBezTo>
                  <a:pt x="683924" y="1175257"/>
                  <a:pt x="901189" y="974250"/>
                  <a:pt x="938468" y="875150"/>
                </a:cubicBezTo>
                <a:cubicBezTo>
                  <a:pt x="975747" y="776050"/>
                  <a:pt x="1142310" y="626071"/>
                  <a:pt x="1250831" y="457200"/>
                </a:cubicBezTo>
                <a:cubicBezTo>
                  <a:pt x="1290369" y="475805"/>
                  <a:pt x="1333095" y="523464"/>
                  <a:pt x="1380227" y="534838"/>
                </a:cubicBezTo>
                <a:cubicBezTo>
                  <a:pt x="1353068" y="448268"/>
                  <a:pt x="1410129" y="328095"/>
                  <a:pt x="1414733" y="224287"/>
                </a:cubicBezTo>
                <a:cubicBezTo>
                  <a:pt x="1310413" y="267067"/>
                  <a:pt x="1120483" y="268724"/>
                  <a:pt x="1035170" y="336430"/>
                </a:cubicBezTo>
                <a:cubicBezTo>
                  <a:pt x="1082292" y="369290"/>
                  <a:pt x="1084094" y="385855"/>
                  <a:pt x="1121434" y="414068"/>
                </a:cubicBezTo>
                <a:cubicBezTo>
                  <a:pt x="1049444" y="554712"/>
                  <a:pt x="930433" y="619636"/>
                  <a:pt x="883690" y="772927"/>
                </a:cubicBezTo>
                <a:cubicBezTo>
                  <a:pt x="836947" y="926218"/>
                  <a:pt x="700821" y="969054"/>
                  <a:pt x="664234" y="1104181"/>
                </a:cubicBezTo>
                <a:cubicBezTo>
                  <a:pt x="578814" y="961605"/>
                  <a:pt x="554847" y="830067"/>
                  <a:pt x="461341" y="743942"/>
                </a:cubicBezTo>
                <a:cubicBezTo>
                  <a:pt x="367835" y="657817"/>
                  <a:pt x="306826" y="452723"/>
                  <a:pt x="241540" y="353683"/>
                </a:cubicBezTo>
                <a:cubicBezTo>
                  <a:pt x="260917" y="335058"/>
                  <a:pt x="311678" y="325264"/>
                  <a:pt x="353683" y="293298"/>
                </a:cubicBezTo>
                <a:close/>
              </a:path>
              <a:path w="1414733" h="1276709" stroke="0" extrusionOk="0">
                <a:moveTo>
                  <a:pt x="353683" y="293298"/>
                </a:moveTo>
                <a:cubicBezTo>
                  <a:pt x="269384" y="248187"/>
                  <a:pt x="182978" y="108218"/>
                  <a:pt x="25880" y="0"/>
                </a:cubicBezTo>
                <a:cubicBezTo>
                  <a:pt x="23613" y="200064"/>
                  <a:pt x="-12429" y="241928"/>
                  <a:pt x="0" y="414068"/>
                </a:cubicBezTo>
                <a:cubicBezTo>
                  <a:pt x="49036" y="378043"/>
                  <a:pt x="71037" y="392150"/>
                  <a:pt x="112144" y="362309"/>
                </a:cubicBezTo>
                <a:cubicBezTo>
                  <a:pt x="243664" y="512656"/>
                  <a:pt x="319876" y="728299"/>
                  <a:pt x="375250" y="819509"/>
                </a:cubicBezTo>
                <a:cubicBezTo>
                  <a:pt x="430624" y="910719"/>
                  <a:pt x="505966" y="1096093"/>
                  <a:pt x="638355" y="1276709"/>
                </a:cubicBezTo>
                <a:cubicBezTo>
                  <a:pt x="717429" y="1120277"/>
                  <a:pt x="863905" y="983243"/>
                  <a:pt x="944593" y="866955"/>
                </a:cubicBezTo>
                <a:cubicBezTo>
                  <a:pt x="1025281" y="750667"/>
                  <a:pt x="1175787" y="611149"/>
                  <a:pt x="1250831" y="457200"/>
                </a:cubicBezTo>
                <a:cubicBezTo>
                  <a:pt x="1315280" y="483550"/>
                  <a:pt x="1335181" y="527031"/>
                  <a:pt x="1380227" y="534838"/>
                </a:cubicBezTo>
                <a:cubicBezTo>
                  <a:pt x="1387589" y="453348"/>
                  <a:pt x="1433819" y="348333"/>
                  <a:pt x="1414733" y="224287"/>
                </a:cubicBezTo>
                <a:cubicBezTo>
                  <a:pt x="1319428" y="285040"/>
                  <a:pt x="1204242" y="265974"/>
                  <a:pt x="1035170" y="336430"/>
                </a:cubicBezTo>
                <a:cubicBezTo>
                  <a:pt x="1058925" y="349036"/>
                  <a:pt x="1079612" y="380479"/>
                  <a:pt x="1121434" y="414068"/>
                </a:cubicBezTo>
                <a:cubicBezTo>
                  <a:pt x="1050977" y="594374"/>
                  <a:pt x="946516" y="633203"/>
                  <a:pt x="897406" y="752223"/>
                </a:cubicBezTo>
                <a:cubicBezTo>
                  <a:pt x="848296" y="871243"/>
                  <a:pt x="718403" y="975147"/>
                  <a:pt x="664234" y="1104181"/>
                </a:cubicBezTo>
                <a:cubicBezTo>
                  <a:pt x="524902" y="942849"/>
                  <a:pt x="499255" y="798424"/>
                  <a:pt x="444433" y="713922"/>
                </a:cubicBezTo>
                <a:cubicBezTo>
                  <a:pt x="389611" y="629420"/>
                  <a:pt x="294441" y="439885"/>
                  <a:pt x="241540" y="353683"/>
                </a:cubicBezTo>
                <a:cubicBezTo>
                  <a:pt x="262471" y="330693"/>
                  <a:pt x="299336" y="323797"/>
                  <a:pt x="353683" y="293298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2374942391">
                  <a:custGeom>
                    <a:avLst/>
                    <a:gdLst>
                      <a:gd name="connsiteX0" fmla="*/ 353683 w 1414733"/>
                      <a:gd name="connsiteY0" fmla="*/ 293298 h 1276709"/>
                      <a:gd name="connsiteX1" fmla="*/ 25880 w 1414733"/>
                      <a:gd name="connsiteY1" fmla="*/ 0 h 1276709"/>
                      <a:gd name="connsiteX2" fmla="*/ 0 w 1414733"/>
                      <a:gd name="connsiteY2" fmla="*/ 414068 h 1276709"/>
                      <a:gd name="connsiteX3" fmla="*/ 112144 w 1414733"/>
                      <a:gd name="connsiteY3" fmla="*/ 362309 h 1276709"/>
                      <a:gd name="connsiteX4" fmla="*/ 638355 w 1414733"/>
                      <a:gd name="connsiteY4" fmla="*/ 1276709 h 1276709"/>
                      <a:gd name="connsiteX5" fmla="*/ 1250831 w 1414733"/>
                      <a:gd name="connsiteY5" fmla="*/ 457200 h 1276709"/>
                      <a:gd name="connsiteX6" fmla="*/ 1380227 w 1414733"/>
                      <a:gd name="connsiteY6" fmla="*/ 534838 h 1276709"/>
                      <a:gd name="connsiteX7" fmla="*/ 1414733 w 1414733"/>
                      <a:gd name="connsiteY7" fmla="*/ 224287 h 1276709"/>
                      <a:gd name="connsiteX8" fmla="*/ 1035170 w 1414733"/>
                      <a:gd name="connsiteY8" fmla="*/ 336430 h 1276709"/>
                      <a:gd name="connsiteX9" fmla="*/ 1121434 w 1414733"/>
                      <a:gd name="connsiteY9" fmla="*/ 414068 h 1276709"/>
                      <a:gd name="connsiteX10" fmla="*/ 664234 w 1414733"/>
                      <a:gd name="connsiteY10" fmla="*/ 1104181 h 1276709"/>
                      <a:gd name="connsiteX11" fmla="*/ 241540 w 1414733"/>
                      <a:gd name="connsiteY11" fmla="*/ 353683 h 1276709"/>
                      <a:gd name="connsiteX12" fmla="*/ 353683 w 1414733"/>
                      <a:gd name="connsiteY12" fmla="*/ 293298 h 127670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1414733" h="1276709">
                        <a:moveTo>
                          <a:pt x="353683" y="293298"/>
                        </a:moveTo>
                        <a:lnTo>
                          <a:pt x="25880" y="0"/>
                        </a:lnTo>
                        <a:lnTo>
                          <a:pt x="0" y="414068"/>
                        </a:lnTo>
                        <a:lnTo>
                          <a:pt x="112144" y="362309"/>
                        </a:lnTo>
                        <a:lnTo>
                          <a:pt x="638355" y="1276709"/>
                        </a:lnTo>
                        <a:lnTo>
                          <a:pt x="1250831" y="457200"/>
                        </a:lnTo>
                        <a:lnTo>
                          <a:pt x="1380227" y="534838"/>
                        </a:lnTo>
                        <a:lnTo>
                          <a:pt x="1414733" y="224287"/>
                        </a:lnTo>
                        <a:lnTo>
                          <a:pt x="1035170" y="336430"/>
                        </a:lnTo>
                        <a:lnTo>
                          <a:pt x="1121434" y="414068"/>
                        </a:lnTo>
                        <a:lnTo>
                          <a:pt x="664234" y="1104181"/>
                        </a:lnTo>
                        <a:lnTo>
                          <a:pt x="241540" y="353683"/>
                        </a:lnTo>
                        <a:lnTo>
                          <a:pt x="353683" y="293298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9" name="フリーフォーム: 図形 78">
            <a:extLst>
              <a:ext uri="{FF2B5EF4-FFF2-40B4-BE49-F238E27FC236}">
                <a16:creationId xmlns:a16="http://schemas.microsoft.com/office/drawing/2014/main" id="{698934B1-3C76-4FF7-BCBB-28828DD50C7C}"/>
              </a:ext>
            </a:extLst>
          </p:cNvPr>
          <p:cNvSpPr/>
          <p:nvPr/>
        </p:nvSpPr>
        <p:spPr>
          <a:xfrm>
            <a:off x="4097547" y="4856672"/>
            <a:ext cx="1466491" cy="1276709"/>
          </a:xfrm>
          <a:custGeom>
            <a:avLst/>
            <a:gdLst>
              <a:gd name="connsiteX0" fmla="*/ 198408 w 1466491"/>
              <a:gd name="connsiteY0" fmla="*/ 207034 h 1276709"/>
              <a:gd name="connsiteX1" fmla="*/ 514652 w 1466491"/>
              <a:gd name="connsiteY1" fmla="*/ 142163 h 1276709"/>
              <a:gd name="connsiteX2" fmla="*/ 871268 w 1466491"/>
              <a:gd name="connsiteY2" fmla="*/ 69011 h 1276709"/>
              <a:gd name="connsiteX3" fmla="*/ 1117121 w 1466491"/>
              <a:gd name="connsiteY3" fmla="*/ 560717 h 1276709"/>
              <a:gd name="connsiteX4" fmla="*/ 1362974 w 1466491"/>
              <a:gd name="connsiteY4" fmla="*/ 1052422 h 1276709"/>
              <a:gd name="connsiteX5" fmla="*/ 1457864 w 1466491"/>
              <a:gd name="connsiteY5" fmla="*/ 992037 h 1276709"/>
              <a:gd name="connsiteX6" fmla="*/ 1466491 w 1466491"/>
              <a:gd name="connsiteY6" fmla="*/ 1276709 h 1276709"/>
              <a:gd name="connsiteX7" fmla="*/ 1173193 w 1466491"/>
              <a:gd name="connsiteY7" fmla="*/ 1199071 h 1276709"/>
              <a:gd name="connsiteX8" fmla="*/ 1268083 w 1466491"/>
              <a:gd name="connsiteY8" fmla="*/ 1121434 h 1276709"/>
              <a:gd name="connsiteX9" fmla="*/ 1061308 w 1466491"/>
              <a:gd name="connsiteY9" fmla="*/ 715992 h 1276709"/>
              <a:gd name="connsiteX10" fmla="*/ 828136 w 1466491"/>
              <a:gd name="connsiteY10" fmla="*/ 258792 h 1276709"/>
              <a:gd name="connsiteX11" fmla="*/ 232913 w 1466491"/>
              <a:gd name="connsiteY11" fmla="*/ 327803 h 1276709"/>
              <a:gd name="connsiteX12" fmla="*/ 284672 w 1466491"/>
              <a:gd name="connsiteY12" fmla="*/ 474453 h 1276709"/>
              <a:gd name="connsiteX13" fmla="*/ 0 w 1466491"/>
              <a:gd name="connsiteY13" fmla="*/ 379562 h 1276709"/>
              <a:gd name="connsiteX14" fmla="*/ 189781 w 1466491"/>
              <a:gd name="connsiteY14" fmla="*/ 0 h 1276709"/>
              <a:gd name="connsiteX15" fmla="*/ 198408 w 1466491"/>
              <a:gd name="connsiteY15" fmla="*/ 207034 h 12767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1466491" h="1276709" fill="none" extrusionOk="0">
                <a:moveTo>
                  <a:pt x="198408" y="207034"/>
                </a:moveTo>
                <a:cubicBezTo>
                  <a:pt x="276584" y="151479"/>
                  <a:pt x="361385" y="175281"/>
                  <a:pt x="514652" y="142163"/>
                </a:cubicBezTo>
                <a:cubicBezTo>
                  <a:pt x="667919" y="109045"/>
                  <a:pt x="713204" y="117469"/>
                  <a:pt x="871268" y="69011"/>
                </a:cubicBezTo>
                <a:cubicBezTo>
                  <a:pt x="959682" y="190158"/>
                  <a:pt x="996862" y="437689"/>
                  <a:pt x="1117121" y="560717"/>
                </a:cubicBezTo>
                <a:cubicBezTo>
                  <a:pt x="1237380" y="683745"/>
                  <a:pt x="1295771" y="932729"/>
                  <a:pt x="1362974" y="1052422"/>
                </a:cubicBezTo>
                <a:cubicBezTo>
                  <a:pt x="1403509" y="1017468"/>
                  <a:pt x="1431685" y="1020603"/>
                  <a:pt x="1457864" y="992037"/>
                </a:cubicBezTo>
                <a:cubicBezTo>
                  <a:pt x="1468078" y="1096288"/>
                  <a:pt x="1444200" y="1207567"/>
                  <a:pt x="1466491" y="1276709"/>
                </a:cubicBezTo>
                <a:cubicBezTo>
                  <a:pt x="1330858" y="1274516"/>
                  <a:pt x="1258927" y="1204847"/>
                  <a:pt x="1173193" y="1199071"/>
                </a:cubicBezTo>
                <a:cubicBezTo>
                  <a:pt x="1211933" y="1159680"/>
                  <a:pt x="1246035" y="1147609"/>
                  <a:pt x="1268083" y="1121434"/>
                </a:cubicBezTo>
                <a:cubicBezTo>
                  <a:pt x="1176929" y="958964"/>
                  <a:pt x="1131425" y="801872"/>
                  <a:pt x="1061308" y="715992"/>
                </a:cubicBezTo>
                <a:cubicBezTo>
                  <a:pt x="991191" y="630112"/>
                  <a:pt x="948133" y="396220"/>
                  <a:pt x="828136" y="258792"/>
                </a:cubicBezTo>
                <a:cubicBezTo>
                  <a:pt x="680954" y="335328"/>
                  <a:pt x="447017" y="232013"/>
                  <a:pt x="232913" y="327803"/>
                </a:cubicBezTo>
                <a:cubicBezTo>
                  <a:pt x="263805" y="362603"/>
                  <a:pt x="265837" y="439329"/>
                  <a:pt x="284672" y="474453"/>
                </a:cubicBezTo>
                <a:cubicBezTo>
                  <a:pt x="151360" y="430535"/>
                  <a:pt x="65670" y="395074"/>
                  <a:pt x="0" y="379562"/>
                </a:cubicBezTo>
                <a:cubicBezTo>
                  <a:pt x="33268" y="262951"/>
                  <a:pt x="161143" y="97753"/>
                  <a:pt x="189781" y="0"/>
                </a:cubicBezTo>
                <a:cubicBezTo>
                  <a:pt x="195914" y="41420"/>
                  <a:pt x="175132" y="154059"/>
                  <a:pt x="198408" y="207034"/>
                </a:cubicBezTo>
                <a:close/>
              </a:path>
              <a:path w="1466491" h="1276709" stroke="0" extrusionOk="0">
                <a:moveTo>
                  <a:pt x="198408" y="207034"/>
                </a:moveTo>
                <a:cubicBezTo>
                  <a:pt x="281523" y="173577"/>
                  <a:pt x="436591" y="193565"/>
                  <a:pt x="514652" y="142163"/>
                </a:cubicBezTo>
                <a:cubicBezTo>
                  <a:pt x="592713" y="90761"/>
                  <a:pt x="707749" y="128871"/>
                  <a:pt x="871268" y="69011"/>
                </a:cubicBezTo>
                <a:cubicBezTo>
                  <a:pt x="957105" y="227217"/>
                  <a:pt x="1017883" y="468377"/>
                  <a:pt x="1112204" y="550882"/>
                </a:cubicBezTo>
                <a:cubicBezTo>
                  <a:pt x="1206525" y="633387"/>
                  <a:pt x="1264672" y="862654"/>
                  <a:pt x="1362974" y="1052422"/>
                </a:cubicBezTo>
                <a:cubicBezTo>
                  <a:pt x="1386154" y="1031808"/>
                  <a:pt x="1428369" y="1017600"/>
                  <a:pt x="1457864" y="992037"/>
                </a:cubicBezTo>
                <a:cubicBezTo>
                  <a:pt x="1477381" y="1127437"/>
                  <a:pt x="1461217" y="1198763"/>
                  <a:pt x="1466491" y="1276709"/>
                </a:cubicBezTo>
                <a:cubicBezTo>
                  <a:pt x="1395166" y="1285189"/>
                  <a:pt x="1299190" y="1230377"/>
                  <a:pt x="1173193" y="1199071"/>
                </a:cubicBezTo>
                <a:cubicBezTo>
                  <a:pt x="1213121" y="1158722"/>
                  <a:pt x="1234057" y="1156794"/>
                  <a:pt x="1268083" y="1121434"/>
                </a:cubicBezTo>
                <a:cubicBezTo>
                  <a:pt x="1158774" y="1021231"/>
                  <a:pt x="1136188" y="851603"/>
                  <a:pt x="1039311" y="672860"/>
                </a:cubicBezTo>
                <a:cubicBezTo>
                  <a:pt x="942433" y="494118"/>
                  <a:pt x="882547" y="338629"/>
                  <a:pt x="828136" y="258792"/>
                </a:cubicBezTo>
                <a:cubicBezTo>
                  <a:pt x="622881" y="341746"/>
                  <a:pt x="423215" y="266028"/>
                  <a:pt x="232913" y="327803"/>
                </a:cubicBezTo>
                <a:cubicBezTo>
                  <a:pt x="249442" y="374434"/>
                  <a:pt x="258713" y="433022"/>
                  <a:pt x="284672" y="474453"/>
                </a:cubicBezTo>
                <a:cubicBezTo>
                  <a:pt x="175402" y="471627"/>
                  <a:pt x="89121" y="378613"/>
                  <a:pt x="0" y="379562"/>
                </a:cubicBezTo>
                <a:cubicBezTo>
                  <a:pt x="7549" y="266293"/>
                  <a:pt x="124323" y="137291"/>
                  <a:pt x="189781" y="0"/>
                </a:cubicBezTo>
                <a:cubicBezTo>
                  <a:pt x="216140" y="99275"/>
                  <a:pt x="188514" y="150282"/>
                  <a:pt x="198408" y="207034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3533268036">
                  <a:custGeom>
                    <a:avLst/>
                    <a:gdLst>
                      <a:gd name="connsiteX0" fmla="*/ 198408 w 1466491"/>
                      <a:gd name="connsiteY0" fmla="*/ 207034 h 1276709"/>
                      <a:gd name="connsiteX1" fmla="*/ 871268 w 1466491"/>
                      <a:gd name="connsiteY1" fmla="*/ 69011 h 1276709"/>
                      <a:gd name="connsiteX2" fmla="*/ 1362974 w 1466491"/>
                      <a:gd name="connsiteY2" fmla="*/ 1052422 h 1276709"/>
                      <a:gd name="connsiteX3" fmla="*/ 1457864 w 1466491"/>
                      <a:gd name="connsiteY3" fmla="*/ 992037 h 1276709"/>
                      <a:gd name="connsiteX4" fmla="*/ 1466491 w 1466491"/>
                      <a:gd name="connsiteY4" fmla="*/ 1276709 h 1276709"/>
                      <a:gd name="connsiteX5" fmla="*/ 1173193 w 1466491"/>
                      <a:gd name="connsiteY5" fmla="*/ 1199071 h 1276709"/>
                      <a:gd name="connsiteX6" fmla="*/ 1268083 w 1466491"/>
                      <a:gd name="connsiteY6" fmla="*/ 1121434 h 1276709"/>
                      <a:gd name="connsiteX7" fmla="*/ 828136 w 1466491"/>
                      <a:gd name="connsiteY7" fmla="*/ 258792 h 1276709"/>
                      <a:gd name="connsiteX8" fmla="*/ 232913 w 1466491"/>
                      <a:gd name="connsiteY8" fmla="*/ 327803 h 1276709"/>
                      <a:gd name="connsiteX9" fmla="*/ 284672 w 1466491"/>
                      <a:gd name="connsiteY9" fmla="*/ 474453 h 1276709"/>
                      <a:gd name="connsiteX10" fmla="*/ 0 w 1466491"/>
                      <a:gd name="connsiteY10" fmla="*/ 379562 h 1276709"/>
                      <a:gd name="connsiteX11" fmla="*/ 189781 w 1466491"/>
                      <a:gd name="connsiteY11" fmla="*/ 0 h 1276709"/>
                      <a:gd name="connsiteX12" fmla="*/ 198408 w 1466491"/>
                      <a:gd name="connsiteY12" fmla="*/ 207034 h 127670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1466491" h="1276709">
                        <a:moveTo>
                          <a:pt x="198408" y="207034"/>
                        </a:moveTo>
                        <a:lnTo>
                          <a:pt x="871268" y="69011"/>
                        </a:lnTo>
                        <a:lnTo>
                          <a:pt x="1362974" y="1052422"/>
                        </a:lnTo>
                        <a:lnTo>
                          <a:pt x="1457864" y="992037"/>
                        </a:lnTo>
                        <a:lnTo>
                          <a:pt x="1466491" y="1276709"/>
                        </a:lnTo>
                        <a:lnTo>
                          <a:pt x="1173193" y="1199071"/>
                        </a:lnTo>
                        <a:lnTo>
                          <a:pt x="1268083" y="1121434"/>
                        </a:lnTo>
                        <a:lnTo>
                          <a:pt x="828136" y="258792"/>
                        </a:lnTo>
                        <a:lnTo>
                          <a:pt x="232913" y="327803"/>
                        </a:lnTo>
                        <a:lnTo>
                          <a:pt x="284672" y="474453"/>
                        </a:lnTo>
                        <a:lnTo>
                          <a:pt x="0" y="379562"/>
                        </a:lnTo>
                        <a:lnTo>
                          <a:pt x="189781" y="0"/>
                        </a:lnTo>
                        <a:lnTo>
                          <a:pt x="198408" y="207034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80" name="フリーフォーム: 図形 79">
            <a:extLst>
              <a:ext uri="{FF2B5EF4-FFF2-40B4-BE49-F238E27FC236}">
                <a16:creationId xmlns:a16="http://schemas.microsoft.com/office/drawing/2014/main" id="{FD6F68EF-1A91-4289-B14B-916EE87C380B}"/>
              </a:ext>
            </a:extLst>
          </p:cNvPr>
          <p:cNvSpPr/>
          <p:nvPr/>
        </p:nvSpPr>
        <p:spPr>
          <a:xfrm>
            <a:off x="6236898" y="4856672"/>
            <a:ext cx="1354347" cy="1414732"/>
          </a:xfrm>
          <a:custGeom>
            <a:avLst/>
            <a:gdLst>
              <a:gd name="connsiteX0" fmla="*/ 379562 w 1354347"/>
              <a:gd name="connsiteY0" fmla="*/ 293298 h 1414732"/>
              <a:gd name="connsiteX1" fmla="*/ 120770 w 1354347"/>
              <a:gd name="connsiteY1" fmla="*/ 17253 h 1414732"/>
              <a:gd name="connsiteX2" fmla="*/ 0 w 1354347"/>
              <a:gd name="connsiteY2" fmla="*/ 319177 h 1414732"/>
              <a:gd name="connsiteX3" fmla="*/ 112144 w 1354347"/>
              <a:gd name="connsiteY3" fmla="*/ 310551 h 1414732"/>
              <a:gd name="connsiteX4" fmla="*/ 290538 w 1354347"/>
              <a:gd name="connsiteY4" fmla="*/ 732210 h 1414732"/>
              <a:gd name="connsiteX5" fmla="*/ 491706 w 1354347"/>
              <a:gd name="connsiteY5" fmla="*/ 1207698 h 1414732"/>
              <a:gd name="connsiteX6" fmla="*/ 370936 w 1354347"/>
              <a:gd name="connsiteY6" fmla="*/ 1224951 h 1414732"/>
              <a:gd name="connsiteX7" fmla="*/ 621102 w 1354347"/>
              <a:gd name="connsiteY7" fmla="*/ 1414732 h 1414732"/>
              <a:gd name="connsiteX8" fmla="*/ 750498 w 1354347"/>
              <a:gd name="connsiteY8" fmla="*/ 1216324 h 1414732"/>
              <a:gd name="connsiteX9" fmla="*/ 690113 w 1354347"/>
              <a:gd name="connsiteY9" fmla="*/ 1199071 h 1414732"/>
              <a:gd name="connsiteX10" fmla="*/ 955117 w 1354347"/>
              <a:gd name="connsiteY10" fmla="*/ 764300 h 1414732"/>
              <a:gd name="connsiteX11" fmla="*/ 1242204 w 1354347"/>
              <a:gd name="connsiteY11" fmla="*/ 293298 h 1414732"/>
              <a:gd name="connsiteX12" fmla="*/ 1354347 w 1354347"/>
              <a:gd name="connsiteY12" fmla="*/ 327803 h 1414732"/>
              <a:gd name="connsiteX13" fmla="*/ 1259457 w 1354347"/>
              <a:gd name="connsiteY13" fmla="*/ 0 h 1414732"/>
              <a:gd name="connsiteX14" fmla="*/ 1017917 w 1354347"/>
              <a:gd name="connsiteY14" fmla="*/ 163902 h 1414732"/>
              <a:gd name="connsiteX15" fmla="*/ 1112808 w 1354347"/>
              <a:gd name="connsiteY15" fmla="*/ 215660 h 1414732"/>
              <a:gd name="connsiteX16" fmla="*/ 858329 w 1354347"/>
              <a:gd name="connsiteY16" fmla="*/ 638355 h 1414732"/>
              <a:gd name="connsiteX17" fmla="*/ 603849 w 1354347"/>
              <a:gd name="connsiteY17" fmla="*/ 1061049 h 1414732"/>
              <a:gd name="connsiteX18" fmla="*/ 422695 w 1354347"/>
              <a:gd name="connsiteY18" fmla="*/ 694427 h 1414732"/>
              <a:gd name="connsiteX19" fmla="*/ 241540 w 1354347"/>
              <a:gd name="connsiteY19" fmla="*/ 327804 h 1414732"/>
              <a:gd name="connsiteX20" fmla="*/ 379562 w 1354347"/>
              <a:gd name="connsiteY20" fmla="*/ 293298 h 14147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1354347" h="1414732" fill="none" extrusionOk="0">
                <a:moveTo>
                  <a:pt x="379562" y="293298"/>
                </a:moveTo>
                <a:cubicBezTo>
                  <a:pt x="274525" y="226029"/>
                  <a:pt x="181963" y="77414"/>
                  <a:pt x="120770" y="17253"/>
                </a:cubicBezTo>
                <a:cubicBezTo>
                  <a:pt x="113006" y="112785"/>
                  <a:pt x="116" y="238370"/>
                  <a:pt x="0" y="319177"/>
                </a:cubicBezTo>
                <a:cubicBezTo>
                  <a:pt x="29955" y="311721"/>
                  <a:pt x="78082" y="324397"/>
                  <a:pt x="112144" y="310551"/>
                </a:cubicBezTo>
                <a:cubicBezTo>
                  <a:pt x="215278" y="439578"/>
                  <a:pt x="190722" y="563031"/>
                  <a:pt x="290538" y="732210"/>
                </a:cubicBezTo>
                <a:cubicBezTo>
                  <a:pt x="390354" y="901389"/>
                  <a:pt x="381081" y="1077462"/>
                  <a:pt x="491706" y="1207698"/>
                </a:cubicBezTo>
                <a:cubicBezTo>
                  <a:pt x="437899" y="1217999"/>
                  <a:pt x="424497" y="1212149"/>
                  <a:pt x="370936" y="1224951"/>
                </a:cubicBezTo>
                <a:cubicBezTo>
                  <a:pt x="494216" y="1299255"/>
                  <a:pt x="559296" y="1377442"/>
                  <a:pt x="621102" y="1414732"/>
                </a:cubicBezTo>
                <a:cubicBezTo>
                  <a:pt x="658788" y="1306962"/>
                  <a:pt x="726108" y="1266119"/>
                  <a:pt x="750498" y="1216324"/>
                </a:cubicBezTo>
                <a:cubicBezTo>
                  <a:pt x="736112" y="1212837"/>
                  <a:pt x="718982" y="1204443"/>
                  <a:pt x="690113" y="1199071"/>
                </a:cubicBezTo>
                <a:cubicBezTo>
                  <a:pt x="803582" y="970672"/>
                  <a:pt x="911880" y="924400"/>
                  <a:pt x="955117" y="764300"/>
                </a:cubicBezTo>
                <a:cubicBezTo>
                  <a:pt x="998354" y="604200"/>
                  <a:pt x="1190343" y="414655"/>
                  <a:pt x="1242204" y="293298"/>
                </a:cubicBezTo>
                <a:cubicBezTo>
                  <a:pt x="1275917" y="296136"/>
                  <a:pt x="1310491" y="315438"/>
                  <a:pt x="1354347" y="327803"/>
                </a:cubicBezTo>
                <a:cubicBezTo>
                  <a:pt x="1290668" y="181519"/>
                  <a:pt x="1323735" y="110394"/>
                  <a:pt x="1259457" y="0"/>
                </a:cubicBezTo>
                <a:cubicBezTo>
                  <a:pt x="1193314" y="47079"/>
                  <a:pt x="1096568" y="108496"/>
                  <a:pt x="1017917" y="163902"/>
                </a:cubicBezTo>
                <a:cubicBezTo>
                  <a:pt x="1068967" y="181265"/>
                  <a:pt x="1075633" y="203878"/>
                  <a:pt x="1112808" y="215660"/>
                </a:cubicBezTo>
                <a:cubicBezTo>
                  <a:pt x="1047992" y="335097"/>
                  <a:pt x="916424" y="522869"/>
                  <a:pt x="858329" y="638355"/>
                </a:cubicBezTo>
                <a:cubicBezTo>
                  <a:pt x="800234" y="753841"/>
                  <a:pt x="691579" y="849770"/>
                  <a:pt x="603849" y="1061049"/>
                </a:cubicBezTo>
                <a:cubicBezTo>
                  <a:pt x="519054" y="953912"/>
                  <a:pt x="490613" y="785301"/>
                  <a:pt x="422695" y="694427"/>
                </a:cubicBezTo>
                <a:cubicBezTo>
                  <a:pt x="354777" y="603553"/>
                  <a:pt x="337722" y="431593"/>
                  <a:pt x="241540" y="327804"/>
                </a:cubicBezTo>
                <a:cubicBezTo>
                  <a:pt x="299086" y="308603"/>
                  <a:pt x="336966" y="310612"/>
                  <a:pt x="379562" y="293298"/>
                </a:cubicBezTo>
                <a:close/>
              </a:path>
              <a:path w="1354347" h="1414732" stroke="0" extrusionOk="0">
                <a:moveTo>
                  <a:pt x="379562" y="293298"/>
                </a:moveTo>
                <a:cubicBezTo>
                  <a:pt x="308069" y="255778"/>
                  <a:pt x="218690" y="86884"/>
                  <a:pt x="120770" y="17253"/>
                </a:cubicBezTo>
                <a:cubicBezTo>
                  <a:pt x="88425" y="156332"/>
                  <a:pt x="42905" y="184420"/>
                  <a:pt x="0" y="319177"/>
                </a:cubicBezTo>
                <a:cubicBezTo>
                  <a:pt x="45180" y="312146"/>
                  <a:pt x="61521" y="323495"/>
                  <a:pt x="112144" y="310551"/>
                </a:cubicBezTo>
                <a:cubicBezTo>
                  <a:pt x="195489" y="438475"/>
                  <a:pt x="188317" y="599617"/>
                  <a:pt x="301925" y="759125"/>
                </a:cubicBezTo>
                <a:cubicBezTo>
                  <a:pt x="415533" y="918633"/>
                  <a:pt x="382212" y="1020203"/>
                  <a:pt x="491706" y="1207698"/>
                </a:cubicBezTo>
                <a:cubicBezTo>
                  <a:pt x="441803" y="1215976"/>
                  <a:pt x="422475" y="1213026"/>
                  <a:pt x="370936" y="1224951"/>
                </a:cubicBezTo>
                <a:cubicBezTo>
                  <a:pt x="463803" y="1249051"/>
                  <a:pt x="528283" y="1351934"/>
                  <a:pt x="621102" y="1414732"/>
                </a:cubicBezTo>
                <a:cubicBezTo>
                  <a:pt x="662381" y="1304758"/>
                  <a:pt x="718173" y="1316534"/>
                  <a:pt x="750498" y="1216324"/>
                </a:cubicBezTo>
                <a:cubicBezTo>
                  <a:pt x="732190" y="1212693"/>
                  <a:pt x="709830" y="1202538"/>
                  <a:pt x="690113" y="1199071"/>
                </a:cubicBezTo>
                <a:cubicBezTo>
                  <a:pt x="817065" y="981932"/>
                  <a:pt x="901649" y="941729"/>
                  <a:pt x="971679" y="737127"/>
                </a:cubicBezTo>
                <a:cubicBezTo>
                  <a:pt x="1041710" y="532525"/>
                  <a:pt x="1172964" y="471697"/>
                  <a:pt x="1242204" y="293298"/>
                </a:cubicBezTo>
                <a:cubicBezTo>
                  <a:pt x="1293725" y="303671"/>
                  <a:pt x="1306730" y="327838"/>
                  <a:pt x="1354347" y="327803"/>
                </a:cubicBezTo>
                <a:cubicBezTo>
                  <a:pt x="1326610" y="260286"/>
                  <a:pt x="1319963" y="128010"/>
                  <a:pt x="1259457" y="0"/>
                </a:cubicBezTo>
                <a:cubicBezTo>
                  <a:pt x="1196137" y="45267"/>
                  <a:pt x="1056875" y="105257"/>
                  <a:pt x="1017917" y="163902"/>
                </a:cubicBezTo>
                <a:cubicBezTo>
                  <a:pt x="1040108" y="173275"/>
                  <a:pt x="1093150" y="205395"/>
                  <a:pt x="1112808" y="215660"/>
                </a:cubicBezTo>
                <a:cubicBezTo>
                  <a:pt x="1070328" y="390577"/>
                  <a:pt x="969542" y="453421"/>
                  <a:pt x="863418" y="629901"/>
                </a:cubicBezTo>
                <a:cubicBezTo>
                  <a:pt x="757294" y="806381"/>
                  <a:pt x="655508" y="862357"/>
                  <a:pt x="603849" y="1061049"/>
                </a:cubicBezTo>
                <a:cubicBezTo>
                  <a:pt x="510353" y="908526"/>
                  <a:pt x="533221" y="836705"/>
                  <a:pt x="426318" y="701759"/>
                </a:cubicBezTo>
                <a:cubicBezTo>
                  <a:pt x="319415" y="566813"/>
                  <a:pt x="324172" y="409177"/>
                  <a:pt x="241540" y="327804"/>
                </a:cubicBezTo>
                <a:cubicBezTo>
                  <a:pt x="283791" y="299808"/>
                  <a:pt x="326686" y="319770"/>
                  <a:pt x="379562" y="293298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3990423518">
                  <a:custGeom>
                    <a:avLst/>
                    <a:gdLst>
                      <a:gd name="connsiteX0" fmla="*/ 336430 w 1354347"/>
                      <a:gd name="connsiteY0" fmla="*/ 336430 h 1414732"/>
                      <a:gd name="connsiteX1" fmla="*/ 120770 w 1354347"/>
                      <a:gd name="connsiteY1" fmla="*/ 17253 h 1414732"/>
                      <a:gd name="connsiteX2" fmla="*/ 0 w 1354347"/>
                      <a:gd name="connsiteY2" fmla="*/ 319177 h 1414732"/>
                      <a:gd name="connsiteX3" fmla="*/ 112144 w 1354347"/>
                      <a:gd name="connsiteY3" fmla="*/ 310551 h 1414732"/>
                      <a:gd name="connsiteX4" fmla="*/ 491706 w 1354347"/>
                      <a:gd name="connsiteY4" fmla="*/ 1207698 h 1414732"/>
                      <a:gd name="connsiteX5" fmla="*/ 370936 w 1354347"/>
                      <a:gd name="connsiteY5" fmla="*/ 1224951 h 1414732"/>
                      <a:gd name="connsiteX6" fmla="*/ 621102 w 1354347"/>
                      <a:gd name="connsiteY6" fmla="*/ 1414732 h 1414732"/>
                      <a:gd name="connsiteX7" fmla="*/ 750498 w 1354347"/>
                      <a:gd name="connsiteY7" fmla="*/ 1216324 h 1414732"/>
                      <a:gd name="connsiteX8" fmla="*/ 690113 w 1354347"/>
                      <a:gd name="connsiteY8" fmla="*/ 1199071 h 1414732"/>
                      <a:gd name="connsiteX9" fmla="*/ 1242204 w 1354347"/>
                      <a:gd name="connsiteY9" fmla="*/ 293298 h 1414732"/>
                      <a:gd name="connsiteX10" fmla="*/ 1354347 w 1354347"/>
                      <a:gd name="connsiteY10" fmla="*/ 327803 h 1414732"/>
                      <a:gd name="connsiteX11" fmla="*/ 1259457 w 1354347"/>
                      <a:gd name="connsiteY11" fmla="*/ 0 h 1414732"/>
                      <a:gd name="connsiteX12" fmla="*/ 1017917 w 1354347"/>
                      <a:gd name="connsiteY12" fmla="*/ 163902 h 1414732"/>
                      <a:gd name="connsiteX13" fmla="*/ 1112808 w 1354347"/>
                      <a:gd name="connsiteY13" fmla="*/ 215660 h 1414732"/>
                      <a:gd name="connsiteX14" fmla="*/ 603849 w 1354347"/>
                      <a:gd name="connsiteY14" fmla="*/ 1061049 h 1414732"/>
                      <a:gd name="connsiteX15" fmla="*/ 241540 w 1354347"/>
                      <a:gd name="connsiteY15" fmla="*/ 379562 h 1414732"/>
                      <a:gd name="connsiteX16" fmla="*/ 336430 w 1354347"/>
                      <a:gd name="connsiteY16" fmla="*/ 336430 h 1414732"/>
                      <a:gd name="connsiteX0" fmla="*/ 379562 w 1354347"/>
                      <a:gd name="connsiteY0" fmla="*/ 293298 h 1414732"/>
                      <a:gd name="connsiteX1" fmla="*/ 120770 w 1354347"/>
                      <a:gd name="connsiteY1" fmla="*/ 17253 h 1414732"/>
                      <a:gd name="connsiteX2" fmla="*/ 0 w 1354347"/>
                      <a:gd name="connsiteY2" fmla="*/ 319177 h 1414732"/>
                      <a:gd name="connsiteX3" fmla="*/ 112144 w 1354347"/>
                      <a:gd name="connsiteY3" fmla="*/ 310551 h 1414732"/>
                      <a:gd name="connsiteX4" fmla="*/ 491706 w 1354347"/>
                      <a:gd name="connsiteY4" fmla="*/ 1207698 h 1414732"/>
                      <a:gd name="connsiteX5" fmla="*/ 370936 w 1354347"/>
                      <a:gd name="connsiteY5" fmla="*/ 1224951 h 1414732"/>
                      <a:gd name="connsiteX6" fmla="*/ 621102 w 1354347"/>
                      <a:gd name="connsiteY6" fmla="*/ 1414732 h 1414732"/>
                      <a:gd name="connsiteX7" fmla="*/ 750498 w 1354347"/>
                      <a:gd name="connsiteY7" fmla="*/ 1216324 h 1414732"/>
                      <a:gd name="connsiteX8" fmla="*/ 690113 w 1354347"/>
                      <a:gd name="connsiteY8" fmla="*/ 1199071 h 1414732"/>
                      <a:gd name="connsiteX9" fmla="*/ 1242204 w 1354347"/>
                      <a:gd name="connsiteY9" fmla="*/ 293298 h 1414732"/>
                      <a:gd name="connsiteX10" fmla="*/ 1354347 w 1354347"/>
                      <a:gd name="connsiteY10" fmla="*/ 327803 h 1414732"/>
                      <a:gd name="connsiteX11" fmla="*/ 1259457 w 1354347"/>
                      <a:gd name="connsiteY11" fmla="*/ 0 h 1414732"/>
                      <a:gd name="connsiteX12" fmla="*/ 1017917 w 1354347"/>
                      <a:gd name="connsiteY12" fmla="*/ 163902 h 1414732"/>
                      <a:gd name="connsiteX13" fmla="*/ 1112808 w 1354347"/>
                      <a:gd name="connsiteY13" fmla="*/ 215660 h 1414732"/>
                      <a:gd name="connsiteX14" fmla="*/ 603849 w 1354347"/>
                      <a:gd name="connsiteY14" fmla="*/ 1061049 h 1414732"/>
                      <a:gd name="connsiteX15" fmla="*/ 241540 w 1354347"/>
                      <a:gd name="connsiteY15" fmla="*/ 379562 h 1414732"/>
                      <a:gd name="connsiteX16" fmla="*/ 379562 w 1354347"/>
                      <a:gd name="connsiteY16" fmla="*/ 293298 h 1414732"/>
                      <a:gd name="connsiteX0" fmla="*/ 379562 w 1354347"/>
                      <a:gd name="connsiteY0" fmla="*/ 293298 h 1414732"/>
                      <a:gd name="connsiteX1" fmla="*/ 120770 w 1354347"/>
                      <a:gd name="connsiteY1" fmla="*/ 17253 h 1414732"/>
                      <a:gd name="connsiteX2" fmla="*/ 0 w 1354347"/>
                      <a:gd name="connsiteY2" fmla="*/ 319177 h 1414732"/>
                      <a:gd name="connsiteX3" fmla="*/ 112144 w 1354347"/>
                      <a:gd name="connsiteY3" fmla="*/ 310551 h 1414732"/>
                      <a:gd name="connsiteX4" fmla="*/ 491706 w 1354347"/>
                      <a:gd name="connsiteY4" fmla="*/ 1207698 h 1414732"/>
                      <a:gd name="connsiteX5" fmla="*/ 370936 w 1354347"/>
                      <a:gd name="connsiteY5" fmla="*/ 1224951 h 1414732"/>
                      <a:gd name="connsiteX6" fmla="*/ 621102 w 1354347"/>
                      <a:gd name="connsiteY6" fmla="*/ 1414732 h 1414732"/>
                      <a:gd name="connsiteX7" fmla="*/ 750498 w 1354347"/>
                      <a:gd name="connsiteY7" fmla="*/ 1216324 h 1414732"/>
                      <a:gd name="connsiteX8" fmla="*/ 690113 w 1354347"/>
                      <a:gd name="connsiteY8" fmla="*/ 1199071 h 1414732"/>
                      <a:gd name="connsiteX9" fmla="*/ 1242204 w 1354347"/>
                      <a:gd name="connsiteY9" fmla="*/ 293298 h 1414732"/>
                      <a:gd name="connsiteX10" fmla="*/ 1354347 w 1354347"/>
                      <a:gd name="connsiteY10" fmla="*/ 327803 h 1414732"/>
                      <a:gd name="connsiteX11" fmla="*/ 1259457 w 1354347"/>
                      <a:gd name="connsiteY11" fmla="*/ 0 h 1414732"/>
                      <a:gd name="connsiteX12" fmla="*/ 1017917 w 1354347"/>
                      <a:gd name="connsiteY12" fmla="*/ 163902 h 1414732"/>
                      <a:gd name="connsiteX13" fmla="*/ 1112808 w 1354347"/>
                      <a:gd name="connsiteY13" fmla="*/ 215660 h 1414732"/>
                      <a:gd name="connsiteX14" fmla="*/ 603849 w 1354347"/>
                      <a:gd name="connsiteY14" fmla="*/ 1061049 h 1414732"/>
                      <a:gd name="connsiteX15" fmla="*/ 241540 w 1354347"/>
                      <a:gd name="connsiteY15" fmla="*/ 327804 h 1414732"/>
                      <a:gd name="connsiteX16" fmla="*/ 379562 w 1354347"/>
                      <a:gd name="connsiteY16" fmla="*/ 293298 h 141473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</a:cxnLst>
                    <a:rect l="l" t="t" r="r" b="b"/>
                    <a:pathLst>
                      <a:path w="1354347" h="1414732">
                        <a:moveTo>
                          <a:pt x="379562" y="293298"/>
                        </a:moveTo>
                        <a:lnTo>
                          <a:pt x="120770" y="17253"/>
                        </a:lnTo>
                        <a:lnTo>
                          <a:pt x="0" y="319177"/>
                        </a:lnTo>
                        <a:lnTo>
                          <a:pt x="112144" y="310551"/>
                        </a:lnTo>
                        <a:lnTo>
                          <a:pt x="491706" y="1207698"/>
                        </a:lnTo>
                        <a:lnTo>
                          <a:pt x="370936" y="1224951"/>
                        </a:lnTo>
                        <a:lnTo>
                          <a:pt x="621102" y="1414732"/>
                        </a:lnTo>
                        <a:lnTo>
                          <a:pt x="750498" y="1216324"/>
                        </a:lnTo>
                        <a:lnTo>
                          <a:pt x="690113" y="1199071"/>
                        </a:lnTo>
                        <a:lnTo>
                          <a:pt x="1242204" y="293298"/>
                        </a:lnTo>
                        <a:lnTo>
                          <a:pt x="1354347" y="327803"/>
                        </a:lnTo>
                        <a:lnTo>
                          <a:pt x="1259457" y="0"/>
                        </a:lnTo>
                        <a:lnTo>
                          <a:pt x="1017917" y="163902"/>
                        </a:lnTo>
                        <a:lnTo>
                          <a:pt x="1112808" y="215660"/>
                        </a:lnTo>
                        <a:lnTo>
                          <a:pt x="603849" y="1061049"/>
                        </a:lnTo>
                        <a:lnTo>
                          <a:pt x="241540" y="327804"/>
                        </a:lnTo>
                        <a:lnTo>
                          <a:pt x="379562" y="293298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81" name="フリーフォーム: 図形 80">
            <a:extLst>
              <a:ext uri="{FF2B5EF4-FFF2-40B4-BE49-F238E27FC236}">
                <a16:creationId xmlns:a16="http://schemas.microsoft.com/office/drawing/2014/main" id="{D65616D9-99D4-4AD4-A704-F2A48A0FAD20}"/>
              </a:ext>
            </a:extLst>
          </p:cNvPr>
          <p:cNvSpPr/>
          <p:nvPr/>
        </p:nvSpPr>
        <p:spPr>
          <a:xfrm>
            <a:off x="8005313" y="3122762"/>
            <a:ext cx="1328468" cy="983412"/>
          </a:xfrm>
          <a:custGeom>
            <a:avLst/>
            <a:gdLst>
              <a:gd name="connsiteX0" fmla="*/ 129396 w 1328468"/>
              <a:gd name="connsiteY0" fmla="*/ 983412 h 983412"/>
              <a:gd name="connsiteX1" fmla="*/ 62110 w 1328468"/>
              <a:gd name="connsiteY1" fmla="*/ 552781 h 983412"/>
              <a:gd name="connsiteX2" fmla="*/ 0 w 1328468"/>
              <a:gd name="connsiteY2" fmla="*/ 155276 h 983412"/>
              <a:gd name="connsiteX3" fmla="*/ 284672 w 1328468"/>
              <a:gd name="connsiteY3" fmla="*/ 396815 h 983412"/>
              <a:gd name="connsiteX4" fmla="*/ 636630 w 1328468"/>
              <a:gd name="connsiteY4" fmla="*/ 206344 h 983412"/>
              <a:gd name="connsiteX5" fmla="*/ 1017917 w 1328468"/>
              <a:gd name="connsiteY5" fmla="*/ 0 h 983412"/>
              <a:gd name="connsiteX6" fmla="*/ 1155940 w 1328468"/>
              <a:gd name="connsiteY6" fmla="*/ 69012 h 983412"/>
              <a:gd name="connsiteX7" fmla="*/ 1050525 w 1328468"/>
              <a:gd name="connsiteY7" fmla="*/ 344712 h 983412"/>
              <a:gd name="connsiteX8" fmla="*/ 931653 w 1328468"/>
              <a:gd name="connsiteY8" fmla="*/ 655608 h 983412"/>
              <a:gd name="connsiteX9" fmla="*/ 1328468 w 1328468"/>
              <a:gd name="connsiteY9" fmla="*/ 871268 h 983412"/>
              <a:gd name="connsiteX10" fmla="*/ 916787 w 1328468"/>
              <a:gd name="connsiteY10" fmla="*/ 909771 h 983412"/>
              <a:gd name="connsiteX11" fmla="*/ 517096 w 1328468"/>
              <a:gd name="connsiteY11" fmla="*/ 947152 h 983412"/>
              <a:gd name="connsiteX12" fmla="*/ 129396 w 1328468"/>
              <a:gd name="connsiteY12" fmla="*/ 983412 h 9834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328468" h="983412" fill="none" extrusionOk="0">
                <a:moveTo>
                  <a:pt x="129396" y="983412"/>
                </a:moveTo>
                <a:cubicBezTo>
                  <a:pt x="72044" y="793090"/>
                  <a:pt x="118769" y="690463"/>
                  <a:pt x="62110" y="552781"/>
                </a:cubicBezTo>
                <a:cubicBezTo>
                  <a:pt x="5451" y="415099"/>
                  <a:pt x="66671" y="298021"/>
                  <a:pt x="0" y="155276"/>
                </a:cubicBezTo>
                <a:cubicBezTo>
                  <a:pt x="123652" y="223853"/>
                  <a:pt x="174859" y="359854"/>
                  <a:pt x="284672" y="396815"/>
                </a:cubicBezTo>
                <a:cubicBezTo>
                  <a:pt x="393447" y="284172"/>
                  <a:pt x="562844" y="264567"/>
                  <a:pt x="636630" y="206344"/>
                </a:cubicBezTo>
                <a:cubicBezTo>
                  <a:pt x="710416" y="148121"/>
                  <a:pt x="850342" y="99743"/>
                  <a:pt x="1017917" y="0"/>
                </a:cubicBezTo>
                <a:cubicBezTo>
                  <a:pt x="1081715" y="13894"/>
                  <a:pt x="1097781" y="59307"/>
                  <a:pt x="1155940" y="69012"/>
                </a:cubicBezTo>
                <a:cubicBezTo>
                  <a:pt x="1151007" y="157528"/>
                  <a:pt x="1082551" y="199407"/>
                  <a:pt x="1050525" y="344712"/>
                </a:cubicBezTo>
                <a:cubicBezTo>
                  <a:pt x="1018499" y="490017"/>
                  <a:pt x="975713" y="520780"/>
                  <a:pt x="931653" y="655608"/>
                </a:cubicBezTo>
                <a:cubicBezTo>
                  <a:pt x="1021638" y="703766"/>
                  <a:pt x="1165472" y="795331"/>
                  <a:pt x="1328468" y="871268"/>
                </a:cubicBezTo>
                <a:cubicBezTo>
                  <a:pt x="1195111" y="889403"/>
                  <a:pt x="1015832" y="857922"/>
                  <a:pt x="916787" y="909771"/>
                </a:cubicBezTo>
                <a:cubicBezTo>
                  <a:pt x="817742" y="961620"/>
                  <a:pt x="622299" y="924186"/>
                  <a:pt x="517096" y="947152"/>
                </a:cubicBezTo>
                <a:cubicBezTo>
                  <a:pt x="411893" y="970118"/>
                  <a:pt x="264875" y="944644"/>
                  <a:pt x="129396" y="983412"/>
                </a:cubicBezTo>
                <a:close/>
              </a:path>
              <a:path w="1328468" h="983412" stroke="0" extrusionOk="0">
                <a:moveTo>
                  <a:pt x="129396" y="983412"/>
                </a:moveTo>
                <a:cubicBezTo>
                  <a:pt x="90104" y="850932"/>
                  <a:pt x="83265" y="665454"/>
                  <a:pt x="64698" y="569344"/>
                </a:cubicBezTo>
                <a:cubicBezTo>
                  <a:pt x="46131" y="473234"/>
                  <a:pt x="76317" y="353318"/>
                  <a:pt x="0" y="155276"/>
                </a:cubicBezTo>
                <a:cubicBezTo>
                  <a:pt x="134112" y="238024"/>
                  <a:pt x="209750" y="343316"/>
                  <a:pt x="284672" y="396815"/>
                </a:cubicBezTo>
                <a:cubicBezTo>
                  <a:pt x="389717" y="336179"/>
                  <a:pt x="574004" y="289139"/>
                  <a:pt x="658627" y="194439"/>
                </a:cubicBezTo>
                <a:cubicBezTo>
                  <a:pt x="743250" y="99739"/>
                  <a:pt x="906800" y="91926"/>
                  <a:pt x="1017917" y="0"/>
                </a:cubicBezTo>
                <a:cubicBezTo>
                  <a:pt x="1080950" y="28028"/>
                  <a:pt x="1096155" y="47196"/>
                  <a:pt x="1155940" y="69012"/>
                </a:cubicBezTo>
                <a:cubicBezTo>
                  <a:pt x="1136267" y="205856"/>
                  <a:pt x="1053067" y="272301"/>
                  <a:pt x="1048282" y="350578"/>
                </a:cubicBezTo>
                <a:cubicBezTo>
                  <a:pt x="1043497" y="428855"/>
                  <a:pt x="928527" y="559625"/>
                  <a:pt x="931653" y="655608"/>
                </a:cubicBezTo>
                <a:cubicBezTo>
                  <a:pt x="1103339" y="725256"/>
                  <a:pt x="1187044" y="830451"/>
                  <a:pt x="1328468" y="871268"/>
                </a:cubicBezTo>
                <a:cubicBezTo>
                  <a:pt x="1136737" y="935997"/>
                  <a:pt x="1103722" y="867544"/>
                  <a:pt x="928777" y="908649"/>
                </a:cubicBezTo>
                <a:cubicBezTo>
                  <a:pt x="753833" y="949754"/>
                  <a:pt x="657199" y="894407"/>
                  <a:pt x="505105" y="948274"/>
                </a:cubicBezTo>
                <a:cubicBezTo>
                  <a:pt x="353011" y="1002140"/>
                  <a:pt x="303904" y="922588"/>
                  <a:pt x="129396" y="983412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3593837996">
                  <a:custGeom>
                    <a:avLst/>
                    <a:gdLst>
                      <a:gd name="connsiteX0" fmla="*/ 129396 w 1328468"/>
                      <a:gd name="connsiteY0" fmla="*/ 983412 h 983412"/>
                      <a:gd name="connsiteX1" fmla="*/ 0 w 1328468"/>
                      <a:gd name="connsiteY1" fmla="*/ 155276 h 983412"/>
                      <a:gd name="connsiteX2" fmla="*/ 284672 w 1328468"/>
                      <a:gd name="connsiteY2" fmla="*/ 396815 h 983412"/>
                      <a:gd name="connsiteX3" fmla="*/ 1017917 w 1328468"/>
                      <a:gd name="connsiteY3" fmla="*/ 0 h 983412"/>
                      <a:gd name="connsiteX4" fmla="*/ 1155940 w 1328468"/>
                      <a:gd name="connsiteY4" fmla="*/ 69012 h 983412"/>
                      <a:gd name="connsiteX5" fmla="*/ 931653 w 1328468"/>
                      <a:gd name="connsiteY5" fmla="*/ 655608 h 983412"/>
                      <a:gd name="connsiteX6" fmla="*/ 1328468 w 1328468"/>
                      <a:gd name="connsiteY6" fmla="*/ 871268 h 983412"/>
                      <a:gd name="connsiteX7" fmla="*/ 129396 w 1328468"/>
                      <a:gd name="connsiteY7" fmla="*/ 983412 h 98341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1328468" h="983412">
                        <a:moveTo>
                          <a:pt x="129396" y="983412"/>
                        </a:moveTo>
                        <a:lnTo>
                          <a:pt x="0" y="155276"/>
                        </a:lnTo>
                        <a:lnTo>
                          <a:pt x="284672" y="396815"/>
                        </a:lnTo>
                        <a:lnTo>
                          <a:pt x="1017917" y="0"/>
                        </a:lnTo>
                        <a:lnTo>
                          <a:pt x="1155940" y="69012"/>
                        </a:lnTo>
                        <a:lnTo>
                          <a:pt x="931653" y="655608"/>
                        </a:lnTo>
                        <a:lnTo>
                          <a:pt x="1328468" y="871268"/>
                        </a:lnTo>
                        <a:lnTo>
                          <a:pt x="129396" y="983412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82" name="フリーフォーム: 図形 81">
            <a:extLst>
              <a:ext uri="{FF2B5EF4-FFF2-40B4-BE49-F238E27FC236}">
                <a16:creationId xmlns:a16="http://schemas.microsoft.com/office/drawing/2014/main" id="{67FE789B-ED77-413F-AAD5-2EAC5BAB63E2}"/>
              </a:ext>
            </a:extLst>
          </p:cNvPr>
          <p:cNvSpPr/>
          <p:nvPr/>
        </p:nvSpPr>
        <p:spPr>
          <a:xfrm>
            <a:off x="8255479" y="4822166"/>
            <a:ext cx="1043796" cy="1431985"/>
          </a:xfrm>
          <a:custGeom>
            <a:avLst/>
            <a:gdLst>
              <a:gd name="connsiteX0" fmla="*/ 569344 w 1043796"/>
              <a:gd name="connsiteY0" fmla="*/ 0 h 1431985"/>
              <a:gd name="connsiteX1" fmla="*/ 207034 w 1043796"/>
              <a:gd name="connsiteY1" fmla="*/ 198408 h 1431985"/>
              <a:gd name="connsiteX2" fmla="*/ 379563 w 1043796"/>
              <a:gd name="connsiteY2" fmla="*/ 232913 h 1431985"/>
              <a:gd name="connsiteX3" fmla="*/ 197373 w 1043796"/>
              <a:gd name="connsiteY3" fmla="*/ 497917 h 1431985"/>
              <a:gd name="connsiteX4" fmla="*/ 0 w 1043796"/>
              <a:gd name="connsiteY4" fmla="*/ 785004 h 1431985"/>
              <a:gd name="connsiteX5" fmla="*/ 163902 w 1043796"/>
              <a:gd name="connsiteY5" fmla="*/ 1319842 h 1431985"/>
              <a:gd name="connsiteX6" fmla="*/ 515860 w 1043796"/>
              <a:gd name="connsiteY6" fmla="*/ 1373671 h 1431985"/>
              <a:gd name="connsiteX7" fmla="*/ 897147 w 1043796"/>
              <a:gd name="connsiteY7" fmla="*/ 1431985 h 1431985"/>
              <a:gd name="connsiteX8" fmla="*/ 1043796 w 1043796"/>
              <a:gd name="connsiteY8" fmla="*/ 1147313 h 1431985"/>
              <a:gd name="connsiteX9" fmla="*/ 709436 w 1043796"/>
              <a:gd name="connsiteY9" fmla="*/ 1151713 h 1431985"/>
              <a:gd name="connsiteX10" fmla="*/ 388189 w 1043796"/>
              <a:gd name="connsiteY10" fmla="*/ 1155940 h 1431985"/>
              <a:gd name="connsiteX11" fmla="*/ 224287 w 1043796"/>
              <a:gd name="connsiteY11" fmla="*/ 793630 h 1431985"/>
              <a:gd name="connsiteX12" fmla="*/ 483079 w 1043796"/>
              <a:gd name="connsiteY12" fmla="*/ 284672 h 1431985"/>
              <a:gd name="connsiteX13" fmla="*/ 646981 w 1043796"/>
              <a:gd name="connsiteY13" fmla="*/ 370936 h 1431985"/>
              <a:gd name="connsiteX14" fmla="*/ 569344 w 1043796"/>
              <a:gd name="connsiteY14" fmla="*/ 0 h 14319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1043796" h="1431985" fill="none" extrusionOk="0">
                <a:moveTo>
                  <a:pt x="569344" y="0"/>
                </a:moveTo>
                <a:cubicBezTo>
                  <a:pt x="486950" y="65001"/>
                  <a:pt x="325998" y="108676"/>
                  <a:pt x="207034" y="198408"/>
                </a:cubicBezTo>
                <a:cubicBezTo>
                  <a:pt x="268425" y="193316"/>
                  <a:pt x="342493" y="226549"/>
                  <a:pt x="379563" y="232913"/>
                </a:cubicBezTo>
                <a:cubicBezTo>
                  <a:pt x="320808" y="345121"/>
                  <a:pt x="252515" y="367349"/>
                  <a:pt x="197373" y="497917"/>
                </a:cubicBezTo>
                <a:cubicBezTo>
                  <a:pt x="142231" y="628484"/>
                  <a:pt x="44860" y="666475"/>
                  <a:pt x="0" y="785004"/>
                </a:cubicBezTo>
                <a:cubicBezTo>
                  <a:pt x="63246" y="907567"/>
                  <a:pt x="33493" y="1103582"/>
                  <a:pt x="163902" y="1319842"/>
                </a:cubicBezTo>
                <a:cubicBezTo>
                  <a:pt x="332002" y="1315433"/>
                  <a:pt x="438181" y="1371337"/>
                  <a:pt x="515860" y="1373671"/>
                </a:cubicBezTo>
                <a:cubicBezTo>
                  <a:pt x="593539" y="1376005"/>
                  <a:pt x="793087" y="1431750"/>
                  <a:pt x="897147" y="1431985"/>
                </a:cubicBezTo>
                <a:cubicBezTo>
                  <a:pt x="905141" y="1338940"/>
                  <a:pt x="999026" y="1252015"/>
                  <a:pt x="1043796" y="1147313"/>
                </a:cubicBezTo>
                <a:cubicBezTo>
                  <a:pt x="903206" y="1185999"/>
                  <a:pt x="848380" y="1121750"/>
                  <a:pt x="709436" y="1151713"/>
                </a:cubicBezTo>
                <a:cubicBezTo>
                  <a:pt x="570492" y="1181676"/>
                  <a:pt x="526531" y="1120091"/>
                  <a:pt x="388189" y="1155940"/>
                </a:cubicBezTo>
                <a:cubicBezTo>
                  <a:pt x="287911" y="1012321"/>
                  <a:pt x="307906" y="895951"/>
                  <a:pt x="224287" y="793630"/>
                </a:cubicBezTo>
                <a:cubicBezTo>
                  <a:pt x="232140" y="631107"/>
                  <a:pt x="370432" y="547479"/>
                  <a:pt x="483079" y="284672"/>
                </a:cubicBezTo>
                <a:cubicBezTo>
                  <a:pt x="535513" y="290366"/>
                  <a:pt x="598561" y="368801"/>
                  <a:pt x="646981" y="370936"/>
                </a:cubicBezTo>
                <a:cubicBezTo>
                  <a:pt x="620812" y="275915"/>
                  <a:pt x="648897" y="162213"/>
                  <a:pt x="569344" y="0"/>
                </a:cubicBezTo>
                <a:close/>
              </a:path>
              <a:path w="1043796" h="1431985" stroke="0" extrusionOk="0">
                <a:moveTo>
                  <a:pt x="569344" y="0"/>
                </a:moveTo>
                <a:cubicBezTo>
                  <a:pt x="451241" y="82642"/>
                  <a:pt x="293104" y="130717"/>
                  <a:pt x="207034" y="198408"/>
                </a:cubicBezTo>
                <a:cubicBezTo>
                  <a:pt x="292727" y="194833"/>
                  <a:pt x="336646" y="228803"/>
                  <a:pt x="379563" y="232913"/>
                </a:cubicBezTo>
                <a:cubicBezTo>
                  <a:pt x="347357" y="300427"/>
                  <a:pt x="219143" y="432306"/>
                  <a:pt x="189782" y="508959"/>
                </a:cubicBezTo>
                <a:cubicBezTo>
                  <a:pt x="160421" y="585611"/>
                  <a:pt x="36096" y="676028"/>
                  <a:pt x="0" y="785004"/>
                </a:cubicBezTo>
                <a:cubicBezTo>
                  <a:pt x="97787" y="1007222"/>
                  <a:pt x="68343" y="1220014"/>
                  <a:pt x="163902" y="1319842"/>
                </a:cubicBezTo>
                <a:cubicBezTo>
                  <a:pt x="249654" y="1325969"/>
                  <a:pt x="396554" y="1371081"/>
                  <a:pt x="537857" y="1377035"/>
                </a:cubicBezTo>
                <a:cubicBezTo>
                  <a:pt x="679160" y="1382989"/>
                  <a:pt x="795853" y="1432871"/>
                  <a:pt x="897147" y="1431985"/>
                </a:cubicBezTo>
                <a:cubicBezTo>
                  <a:pt x="941787" y="1325304"/>
                  <a:pt x="1008147" y="1232645"/>
                  <a:pt x="1043796" y="1147313"/>
                </a:cubicBezTo>
                <a:cubicBezTo>
                  <a:pt x="971908" y="1170040"/>
                  <a:pt x="791875" y="1126228"/>
                  <a:pt x="722549" y="1151540"/>
                </a:cubicBezTo>
                <a:cubicBezTo>
                  <a:pt x="653223" y="1176852"/>
                  <a:pt x="551855" y="1140060"/>
                  <a:pt x="388189" y="1155940"/>
                </a:cubicBezTo>
                <a:cubicBezTo>
                  <a:pt x="353485" y="1084002"/>
                  <a:pt x="307828" y="932963"/>
                  <a:pt x="224287" y="793630"/>
                </a:cubicBezTo>
                <a:cubicBezTo>
                  <a:pt x="282845" y="647864"/>
                  <a:pt x="378864" y="501852"/>
                  <a:pt x="483079" y="284672"/>
                </a:cubicBezTo>
                <a:cubicBezTo>
                  <a:pt x="536132" y="289545"/>
                  <a:pt x="576882" y="353639"/>
                  <a:pt x="646981" y="370936"/>
                </a:cubicBezTo>
                <a:cubicBezTo>
                  <a:pt x="579312" y="236096"/>
                  <a:pt x="633563" y="140566"/>
                  <a:pt x="569344" y="0"/>
                </a:cubicBezTo>
                <a:close/>
              </a:path>
            </a:pathLst>
          </a:custGeom>
          <a:solidFill>
            <a:srgbClr val="FFC000"/>
          </a:solidFill>
          <a:ln w="38100">
            <a:solidFill>
              <a:schemeClr val="tx1"/>
            </a:solidFill>
            <a:round/>
            <a:headEnd/>
            <a:tailEnd/>
            <a:extLst>
              <a:ext uri="{C807C97D-BFC1-408E-A445-0C87EB9F89A2}">
                <ask:lineSketchStyleProps xmlns:ask="http://schemas.microsoft.com/office/drawing/2018/sketchyshapes" sd="2020338007">
                  <a:custGeom>
                    <a:avLst/>
                    <a:gdLst>
                      <a:gd name="connsiteX0" fmla="*/ 569344 w 1043796"/>
                      <a:gd name="connsiteY0" fmla="*/ 0 h 1431985"/>
                      <a:gd name="connsiteX1" fmla="*/ 207034 w 1043796"/>
                      <a:gd name="connsiteY1" fmla="*/ 198408 h 1431985"/>
                      <a:gd name="connsiteX2" fmla="*/ 379563 w 1043796"/>
                      <a:gd name="connsiteY2" fmla="*/ 232913 h 1431985"/>
                      <a:gd name="connsiteX3" fmla="*/ 0 w 1043796"/>
                      <a:gd name="connsiteY3" fmla="*/ 785004 h 1431985"/>
                      <a:gd name="connsiteX4" fmla="*/ 163902 w 1043796"/>
                      <a:gd name="connsiteY4" fmla="*/ 1319842 h 1431985"/>
                      <a:gd name="connsiteX5" fmla="*/ 897147 w 1043796"/>
                      <a:gd name="connsiteY5" fmla="*/ 1431985 h 1431985"/>
                      <a:gd name="connsiteX6" fmla="*/ 1043796 w 1043796"/>
                      <a:gd name="connsiteY6" fmla="*/ 1147313 h 1431985"/>
                      <a:gd name="connsiteX7" fmla="*/ 388189 w 1043796"/>
                      <a:gd name="connsiteY7" fmla="*/ 1155940 h 1431985"/>
                      <a:gd name="connsiteX8" fmla="*/ 224287 w 1043796"/>
                      <a:gd name="connsiteY8" fmla="*/ 793630 h 1431985"/>
                      <a:gd name="connsiteX9" fmla="*/ 483079 w 1043796"/>
                      <a:gd name="connsiteY9" fmla="*/ 284672 h 1431985"/>
                      <a:gd name="connsiteX10" fmla="*/ 646981 w 1043796"/>
                      <a:gd name="connsiteY10" fmla="*/ 370936 h 1431985"/>
                      <a:gd name="connsiteX11" fmla="*/ 569344 w 1043796"/>
                      <a:gd name="connsiteY11" fmla="*/ 0 h 143198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1043796" h="1431985">
                        <a:moveTo>
                          <a:pt x="569344" y="0"/>
                        </a:moveTo>
                        <a:lnTo>
                          <a:pt x="207034" y="198408"/>
                        </a:lnTo>
                        <a:lnTo>
                          <a:pt x="379563" y="232913"/>
                        </a:lnTo>
                        <a:lnTo>
                          <a:pt x="0" y="785004"/>
                        </a:lnTo>
                        <a:lnTo>
                          <a:pt x="163902" y="1319842"/>
                        </a:lnTo>
                        <a:lnTo>
                          <a:pt x="897147" y="1431985"/>
                        </a:lnTo>
                        <a:lnTo>
                          <a:pt x="1043796" y="1147313"/>
                        </a:lnTo>
                        <a:lnTo>
                          <a:pt x="388189" y="1155940"/>
                        </a:lnTo>
                        <a:lnTo>
                          <a:pt x="224287" y="793630"/>
                        </a:lnTo>
                        <a:lnTo>
                          <a:pt x="483079" y="284672"/>
                        </a:lnTo>
                        <a:lnTo>
                          <a:pt x="646981" y="370936"/>
                        </a:lnTo>
                        <a:lnTo>
                          <a:pt x="569344" y="0"/>
                        </a:lnTo>
                        <a:close/>
                      </a:path>
                    </a:pathLst>
                  </a:custGeom>
                  <ask:type>
                    <ask:lineSketchScribble/>
                  </ask:type>
                </ask:lineSketchStyleProps>
              </a:ext>
            </a:extLst>
          </a:ln>
          <a:effectLst/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84" name="テキスト ボックス 83">
            <a:extLst>
              <a:ext uri="{FF2B5EF4-FFF2-40B4-BE49-F238E27FC236}">
                <a16:creationId xmlns:a16="http://schemas.microsoft.com/office/drawing/2014/main" id="{2FF26A7C-9242-4448-B512-B56656A2DB93}"/>
              </a:ext>
            </a:extLst>
          </p:cNvPr>
          <p:cNvSpPr txBox="1"/>
          <p:nvPr/>
        </p:nvSpPr>
        <p:spPr>
          <a:xfrm>
            <a:off x="2203529" y="364609"/>
            <a:ext cx="274947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※</a:t>
            </a:r>
            <a:r>
              <a:rPr kumimoji="1" lang="ja-JP" altLang="en-US" sz="10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機能のスケッチ利用、バージョン対応必要</a:t>
            </a:r>
            <a:endParaRPr kumimoji="1" lang="ja-JP" altLang="en-US" sz="1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47934038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86</TotalTime>
  <Words>26</Words>
  <Application>Microsoft Office PowerPoint</Application>
  <PresentationFormat>A4 210 x 297 mm</PresentationFormat>
  <Paragraphs>6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Arial</vt:lpstr>
      <vt:lpstr>Calibri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pptxi59_手書き風矢印図形</dc:title>
  <dc:subject>pptxi59_手書き風矢印図形</dc:subject>
  <dc:creator>でじけろお</dc:creator>
  <cp:revision>1</cp:revision>
  <dcterms:created xsi:type="dcterms:W3CDTF">2018-05-20T00:31:01Z</dcterms:created>
  <dcterms:modified xsi:type="dcterms:W3CDTF">2022-01-17T16:55:31Z</dcterms:modified>
  <cp:version>1</cp:version>
</cp:coreProperties>
</file>

<file path=docProps/thumbnail.jpeg>
</file>